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a0e66d93f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fb6c4ba734a11"/>
  </p:sldMasterIdLst>
  <p:sldIdLst>
    <p:sldId xmlns:r="http://schemas.openxmlformats.org/officeDocument/2006/relationships" id="256" r:id="Rad42ca0a6fbf42f9"/>
    <p:sldId xmlns:r="http://schemas.openxmlformats.org/officeDocument/2006/relationships" id="257" r:id="R8524d3daf34148f7"/>
    <p:sldId xmlns:r="http://schemas.openxmlformats.org/officeDocument/2006/relationships" id="258" r:id="R3a2468ff1a054413"/>
    <p:sldId xmlns:r="http://schemas.openxmlformats.org/officeDocument/2006/relationships" id="259" r:id="R4701df1447e9434a"/>
    <p:sldId xmlns:r="http://schemas.openxmlformats.org/officeDocument/2006/relationships" id="260" r:id="R048192b38ee6419f"/>
    <p:sldId xmlns:r="http://schemas.openxmlformats.org/officeDocument/2006/relationships" id="261" r:id="Rb5f14e8a513847be"/>
    <p:sldId xmlns:r="http://schemas.openxmlformats.org/officeDocument/2006/relationships" id="262" r:id="R1afa87b4561a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fb6c4ba734a11" /><Relationship Type="http://schemas.openxmlformats.org/officeDocument/2006/relationships/slide" Target="/ppt/slides/slide1.xml" Id="Rad42ca0a6fbf42f9" /><Relationship Type="http://schemas.openxmlformats.org/officeDocument/2006/relationships/slide" Target="/ppt/slides/slide2.xml" Id="R8524d3daf34148f7" /><Relationship Type="http://schemas.openxmlformats.org/officeDocument/2006/relationships/slide" Target="/ppt/slides/slide3.xml" Id="R3a2468ff1a054413" /><Relationship Type="http://schemas.openxmlformats.org/officeDocument/2006/relationships/slide" Target="/ppt/slides/slide4.xml" Id="R4701df1447e9434a" /><Relationship Type="http://schemas.openxmlformats.org/officeDocument/2006/relationships/slide" Target="/ppt/slides/slide5.xml" Id="R048192b38ee6419f" /><Relationship Type="http://schemas.openxmlformats.org/officeDocument/2006/relationships/slide" Target="/ppt/slides/slide6.xml" Id="Rb5f14e8a513847be" /><Relationship Type="http://schemas.openxmlformats.org/officeDocument/2006/relationships/slide" Target="/ppt/slides/slide7.xml" Id="R1afa87b4561a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95751dbae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9680c1c54461" /><Relationship Type="http://schemas.openxmlformats.org/officeDocument/2006/relationships/theme" Target="/ppt/slideMasters/theme/theme1.xml" Id="R8cad14450249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49680c1c5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09ef2735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1b758853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19c0aad3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12b362a5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896bc716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21307baa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63b29f4f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