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f3c326645d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40f14bee1743ae"/>
  </p:sldMasterIdLst>
  <p:sldIdLst>
    <p:sldId xmlns:r="http://schemas.openxmlformats.org/officeDocument/2006/relationships" id="256" r:id="Rbab421c3f5754aba"/>
    <p:sldId xmlns:r="http://schemas.openxmlformats.org/officeDocument/2006/relationships" id="257" r:id="R6af23f065f874f61"/>
    <p:sldId xmlns:r="http://schemas.openxmlformats.org/officeDocument/2006/relationships" id="258" r:id="Rff1f2c867c4a4e21"/>
    <p:sldId xmlns:r="http://schemas.openxmlformats.org/officeDocument/2006/relationships" id="259" r:id="R5ab8d28efd43483c"/>
    <p:sldId xmlns:r="http://schemas.openxmlformats.org/officeDocument/2006/relationships" id="260" r:id="Ra4f613a47f744bed"/>
    <p:sldId xmlns:r="http://schemas.openxmlformats.org/officeDocument/2006/relationships" id="261" r:id="Ra8b91a7d33674359"/>
    <p:sldId xmlns:r="http://schemas.openxmlformats.org/officeDocument/2006/relationships" id="262" r:id="R146755f05b03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0f14bee1743ae" /><Relationship Type="http://schemas.openxmlformats.org/officeDocument/2006/relationships/slide" Target="/ppt/slides/slide1.xml" Id="Rbab421c3f5754aba" /><Relationship Type="http://schemas.openxmlformats.org/officeDocument/2006/relationships/slide" Target="/ppt/slides/slide2.xml" Id="R6af23f065f874f61" /><Relationship Type="http://schemas.openxmlformats.org/officeDocument/2006/relationships/slide" Target="/ppt/slides/slide3.xml" Id="Rff1f2c867c4a4e21" /><Relationship Type="http://schemas.openxmlformats.org/officeDocument/2006/relationships/slide" Target="/ppt/slides/slide4.xml" Id="R5ab8d28efd43483c" /><Relationship Type="http://schemas.openxmlformats.org/officeDocument/2006/relationships/slide" Target="/ppt/slides/slide5.xml" Id="Ra4f613a47f744bed" /><Relationship Type="http://schemas.openxmlformats.org/officeDocument/2006/relationships/slide" Target="/ppt/slides/slide6.xml" Id="Ra8b91a7d33674359" /><Relationship Type="http://schemas.openxmlformats.org/officeDocument/2006/relationships/slide" Target="/ppt/slides/slide7.xml" Id="R146755f05b03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290e41e6a4c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23becf858422c" /><Relationship Type="http://schemas.openxmlformats.org/officeDocument/2006/relationships/theme" Target="/ppt/slideMasters/theme/theme1.xml" Id="Re7692c879d484c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e23becf85842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ab1ac2f5043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c267f7ccf4e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f42927db346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1a07b9bfa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35fd86b4a44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05514f86747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32f36bb6641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LL RYFYLKE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 RYFYLKE ble etablert [år] og holder til i Sauda.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7 686 657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7 805 112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11 065 109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LAMBRIGT GRINDHEIM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HELMERT AUGUST RINGHAGEN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JOFRID ALISE NYGAARD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CECILIE GJERDE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OLEIV SOLHEIM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MARTIN ABOTNES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78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ingvil@ryfylke.net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915 536 611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