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519e43fcdb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963c1d8e94426"/>
  </p:sldMasterIdLst>
  <p:sldIdLst>
    <p:sldId xmlns:r="http://schemas.openxmlformats.org/officeDocument/2006/relationships" id="256" r:id="Rf36fb7acab96424a"/>
    <p:sldId xmlns:r="http://schemas.openxmlformats.org/officeDocument/2006/relationships" id="257" r:id="R7c04020cb7f54a08"/>
    <p:sldId xmlns:r="http://schemas.openxmlformats.org/officeDocument/2006/relationships" id="258" r:id="R1b2c665a63a24a76"/>
    <p:sldId xmlns:r="http://schemas.openxmlformats.org/officeDocument/2006/relationships" id="259" r:id="R3e13f59ce9054367"/>
    <p:sldId xmlns:r="http://schemas.openxmlformats.org/officeDocument/2006/relationships" id="260" r:id="Rc87d7b9b0eac4dde"/>
    <p:sldId xmlns:r="http://schemas.openxmlformats.org/officeDocument/2006/relationships" id="261" r:id="Rda08eaf87ca54c1c"/>
    <p:sldId xmlns:r="http://schemas.openxmlformats.org/officeDocument/2006/relationships" id="262" r:id="Ra0f2f5a1ab8c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963c1d8e94426" /><Relationship Type="http://schemas.openxmlformats.org/officeDocument/2006/relationships/slide" Target="/ppt/slides/slide1.xml" Id="Rf36fb7acab96424a" /><Relationship Type="http://schemas.openxmlformats.org/officeDocument/2006/relationships/slide" Target="/ppt/slides/slide2.xml" Id="R7c04020cb7f54a08" /><Relationship Type="http://schemas.openxmlformats.org/officeDocument/2006/relationships/slide" Target="/ppt/slides/slide3.xml" Id="R1b2c665a63a24a76" /><Relationship Type="http://schemas.openxmlformats.org/officeDocument/2006/relationships/slide" Target="/ppt/slides/slide4.xml" Id="R3e13f59ce9054367" /><Relationship Type="http://schemas.openxmlformats.org/officeDocument/2006/relationships/slide" Target="/ppt/slides/slide5.xml" Id="Rc87d7b9b0eac4dde" /><Relationship Type="http://schemas.openxmlformats.org/officeDocument/2006/relationships/slide" Target="/ppt/slides/slide6.xml" Id="Rda08eaf87ca54c1c" /><Relationship Type="http://schemas.openxmlformats.org/officeDocument/2006/relationships/slide" Target="/ppt/slides/slide7.xml" Id="Ra0f2f5a1ab8c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64822778b4d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bd46b6a54481c" /><Relationship Type="http://schemas.openxmlformats.org/officeDocument/2006/relationships/theme" Target="/ppt/slideMasters/theme/theme1.xml" Id="R2f7c41c61013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ebd46b6a5448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abe90b436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6cbd5f9e847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d05c66352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f723d9cbb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b642117ee47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5888bae0946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b26da757241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