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ceff4e2ab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4db2fb212445a"/>
  </p:sldMasterIdLst>
  <p:sldIdLst>
    <p:sldId xmlns:r="http://schemas.openxmlformats.org/officeDocument/2006/relationships" id="256" r:id="R9d366b03845a4073"/>
    <p:sldId xmlns:r="http://schemas.openxmlformats.org/officeDocument/2006/relationships" id="257" r:id="R671d4d7ae9344d53"/>
    <p:sldId xmlns:r="http://schemas.openxmlformats.org/officeDocument/2006/relationships" id="258" r:id="Rd2638c2dc84341ee"/>
    <p:sldId xmlns:r="http://schemas.openxmlformats.org/officeDocument/2006/relationships" id="259" r:id="Rd63f75085e0a4ac5"/>
    <p:sldId xmlns:r="http://schemas.openxmlformats.org/officeDocument/2006/relationships" id="260" r:id="R209afa27f1b842e6"/>
    <p:sldId xmlns:r="http://schemas.openxmlformats.org/officeDocument/2006/relationships" id="261" r:id="R8e7d6fb63c0b4b0f"/>
    <p:sldId xmlns:r="http://schemas.openxmlformats.org/officeDocument/2006/relationships" id="262" r:id="R16fd5ea97b12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4db2fb212445a" /><Relationship Type="http://schemas.openxmlformats.org/officeDocument/2006/relationships/slide" Target="/ppt/slides/slide1.xml" Id="R9d366b03845a4073" /><Relationship Type="http://schemas.openxmlformats.org/officeDocument/2006/relationships/slide" Target="/ppt/slides/slide2.xml" Id="R671d4d7ae9344d53" /><Relationship Type="http://schemas.openxmlformats.org/officeDocument/2006/relationships/slide" Target="/ppt/slides/slide3.xml" Id="Rd2638c2dc84341ee" /><Relationship Type="http://schemas.openxmlformats.org/officeDocument/2006/relationships/slide" Target="/ppt/slides/slide4.xml" Id="Rd63f75085e0a4ac5" /><Relationship Type="http://schemas.openxmlformats.org/officeDocument/2006/relationships/slide" Target="/ppt/slides/slide5.xml" Id="R209afa27f1b842e6" /><Relationship Type="http://schemas.openxmlformats.org/officeDocument/2006/relationships/slide" Target="/ppt/slides/slide6.xml" Id="R8e7d6fb63c0b4b0f" /><Relationship Type="http://schemas.openxmlformats.org/officeDocument/2006/relationships/slide" Target="/ppt/slides/slide7.xml" Id="R16fd5ea97b12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577ae1039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8bf8653b14bdc" /><Relationship Type="http://schemas.openxmlformats.org/officeDocument/2006/relationships/theme" Target="/ppt/slideMasters/theme/theme1.xml" Id="R83fb0e3cffd6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8bf8653b1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51a305e0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0e42b749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17ffacb1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cbd45e83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795f057d5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381e1b26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f31d624f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