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393617a52f45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46736f557f417b"/>
  </p:sldMasterIdLst>
  <p:sldIdLst>
    <p:sldId xmlns:r="http://schemas.openxmlformats.org/officeDocument/2006/relationships" id="256" r:id="R1c5bdb0e03d24483"/>
    <p:sldId xmlns:r="http://schemas.openxmlformats.org/officeDocument/2006/relationships" id="257" r:id="Rae8d674c1ad24f2c"/>
    <p:sldId xmlns:r="http://schemas.openxmlformats.org/officeDocument/2006/relationships" id="258" r:id="Rd734e5c51e744d02"/>
    <p:sldId xmlns:r="http://schemas.openxmlformats.org/officeDocument/2006/relationships" id="259" r:id="R5fe11c208ebe49fc"/>
    <p:sldId xmlns:r="http://schemas.openxmlformats.org/officeDocument/2006/relationships" id="260" r:id="R6eef040357924b42"/>
    <p:sldId xmlns:r="http://schemas.openxmlformats.org/officeDocument/2006/relationships" id="261" r:id="Rce77a86f01d946b0"/>
    <p:sldId xmlns:r="http://schemas.openxmlformats.org/officeDocument/2006/relationships" id="262" r:id="Rc8a15f7db8af45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6736f557f417b" /><Relationship Type="http://schemas.openxmlformats.org/officeDocument/2006/relationships/slide" Target="/ppt/slides/slide1.xml" Id="R1c5bdb0e03d24483" /><Relationship Type="http://schemas.openxmlformats.org/officeDocument/2006/relationships/slide" Target="/ppt/slides/slide2.xml" Id="Rae8d674c1ad24f2c" /><Relationship Type="http://schemas.openxmlformats.org/officeDocument/2006/relationships/slide" Target="/ppt/slides/slide3.xml" Id="Rd734e5c51e744d02" /><Relationship Type="http://schemas.openxmlformats.org/officeDocument/2006/relationships/slide" Target="/ppt/slides/slide4.xml" Id="R5fe11c208ebe49fc" /><Relationship Type="http://schemas.openxmlformats.org/officeDocument/2006/relationships/slide" Target="/ppt/slides/slide5.xml" Id="R6eef040357924b42" /><Relationship Type="http://schemas.openxmlformats.org/officeDocument/2006/relationships/slide" Target="/ppt/slides/slide6.xml" Id="Rce77a86f01d946b0" /><Relationship Type="http://schemas.openxmlformats.org/officeDocument/2006/relationships/slide" Target="/ppt/slides/slide7.xml" Id="Rc8a15f7db8af45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3fb7d4dcd47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9e931414445be" /><Relationship Type="http://schemas.openxmlformats.org/officeDocument/2006/relationships/theme" Target="/ppt/slideMasters/theme/theme1.xml" Id="Rb57e40037f3340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c9e931414445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c227c14ee45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a55d75e544d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45eb46a1e4c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b0179ab4940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bf61245264e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76c997f2146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f1ae6efc043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VBBLIKK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23 987 118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−239 826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3 355 830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7 307 561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HAREIDE HOLDING AS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VBBYGG AS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AAMÅS HOLDING AS  –  25,1 %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Brusdalsvegen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915 528 260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