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82de10fe434c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c79565d77e492f"/>
  </p:sldMasterIdLst>
  <p:sldIdLst>
    <p:sldId xmlns:r="http://schemas.openxmlformats.org/officeDocument/2006/relationships" id="256" r:id="R4dd1e67ae71c4062"/>
    <p:sldId xmlns:r="http://schemas.openxmlformats.org/officeDocument/2006/relationships" id="257" r:id="R87df49b7bddc4253"/>
    <p:sldId xmlns:r="http://schemas.openxmlformats.org/officeDocument/2006/relationships" id="258" r:id="R94ca3e278a55456c"/>
    <p:sldId xmlns:r="http://schemas.openxmlformats.org/officeDocument/2006/relationships" id="259" r:id="R92e569bdb948425d"/>
    <p:sldId xmlns:r="http://schemas.openxmlformats.org/officeDocument/2006/relationships" id="260" r:id="R6ef81d34e8524ed9"/>
    <p:sldId xmlns:r="http://schemas.openxmlformats.org/officeDocument/2006/relationships" id="261" r:id="R60fbe38ae6f44eb5"/>
    <p:sldId xmlns:r="http://schemas.openxmlformats.org/officeDocument/2006/relationships" id="262" r:id="Rc444b068d0b643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c79565d77e492f" /><Relationship Type="http://schemas.openxmlformats.org/officeDocument/2006/relationships/slide" Target="/ppt/slides/slide1.xml" Id="R4dd1e67ae71c4062" /><Relationship Type="http://schemas.openxmlformats.org/officeDocument/2006/relationships/slide" Target="/ppt/slides/slide2.xml" Id="R87df49b7bddc4253" /><Relationship Type="http://schemas.openxmlformats.org/officeDocument/2006/relationships/slide" Target="/ppt/slides/slide3.xml" Id="R94ca3e278a55456c" /><Relationship Type="http://schemas.openxmlformats.org/officeDocument/2006/relationships/slide" Target="/ppt/slides/slide4.xml" Id="R92e569bdb948425d" /><Relationship Type="http://schemas.openxmlformats.org/officeDocument/2006/relationships/slide" Target="/ppt/slides/slide5.xml" Id="R6ef81d34e8524ed9" /><Relationship Type="http://schemas.openxmlformats.org/officeDocument/2006/relationships/slide" Target="/ppt/slides/slide6.xml" Id="R60fbe38ae6f44eb5" /><Relationship Type="http://schemas.openxmlformats.org/officeDocument/2006/relationships/slide" Target="/ppt/slides/slide7.xml" Id="Rc444b068d0b643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4b12b85ab348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16154208ad4bc4" /><Relationship Type="http://schemas.openxmlformats.org/officeDocument/2006/relationships/theme" Target="/ppt/slideMasters/theme/theme1.xml" Id="R7c306d15888541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16154208ad4b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fb4f4dfa354e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44434aea244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547631adda49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5b1a49c4f47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3091a14fd44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e6cd045ec49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bbc826811e4e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VIP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VIP INVEST AS ble etablert [år] og holder til i Rådal.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240 367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−272 514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−733 215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495 986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HAMRE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Grimseidvegen 162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5239 Rådal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915 527 965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