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65c8fe0f9a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851bc62672457e"/>
  </p:sldMasterIdLst>
  <p:sldIdLst>
    <p:sldId xmlns:r="http://schemas.openxmlformats.org/officeDocument/2006/relationships" id="256" r:id="R6ef6bee7f3284f9f"/>
    <p:sldId xmlns:r="http://schemas.openxmlformats.org/officeDocument/2006/relationships" id="257" r:id="R85051e624e2e4e64"/>
    <p:sldId xmlns:r="http://schemas.openxmlformats.org/officeDocument/2006/relationships" id="258" r:id="R71fb944ebe434a47"/>
    <p:sldId xmlns:r="http://schemas.openxmlformats.org/officeDocument/2006/relationships" id="259" r:id="R42816e4f185c459b"/>
    <p:sldId xmlns:r="http://schemas.openxmlformats.org/officeDocument/2006/relationships" id="260" r:id="R6cca805fb86b41da"/>
    <p:sldId xmlns:r="http://schemas.openxmlformats.org/officeDocument/2006/relationships" id="261" r:id="Re49abb7ad4e04adc"/>
    <p:sldId xmlns:r="http://schemas.openxmlformats.org/officeDocument/2006/relationships" id="262" r:id="Rf9c23d8d829649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51bc62672457e" /><Relationship Type="http://schemas.openxmlformats.org/officeDocument/2006/relationships/slide" Target="/ppt/slides/slide1.xml" Id="R6ef6bee7f3284f9f" /><Relationship Type="http://schemas.openxmlformats.org/officeDocument/2006/relationships/slide" Target="/ppt/slides/slide2.xml" Id="R85051e624e2e4e64" /><Relationship Type="http://schemas.openxmlformats.org/officeDocument/2006/relationships/slide" Target="/ppt/slides/slide3.xml" Id="R71fb944ebe434a47" /><Relationship Type="http://schemas.openxmlformats.org/officeDocument/2006/relationships/slide" Target="/ppt/slides/slide4.xml" Id="R42816e4f185c459b" /><Relationship Type="http://schemas.openxmlformats.org/officeDocument/2006/relationships/slide" Target="/ppt/slides/slide5.xml" Id="R6cca805fb86b41da" /><Relationship Type="http://schemas.openxmlformats.org/officeDocument/2006/relationships/slide" Target="/ppt/slides/slide6.xml" Id="Re49abb7ad4e04adc" /><Relationship Type="http://schemas.openxmlformats.org/officeDocument/2006/relationships/slide" Target="/ppt/slides/slide7.xml" Id="Rf9c23d8d829649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fbb5db4da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ccd8cf83a46be" /><Relationship Type="http://schemas.openxmlformats.org/officeDocument/2006/relationships/theme" Target="/ppt/slideMasters/theme/theme1.xml" Id="R55074fce046740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9ccd8cf83a46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6ad8b2f8e42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3c0b7ed93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461ffaf9e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cdd0a0cbe46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3109a9f69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3b68f52c542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1f6b6612947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KLEINS SIXPENCE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202 973 028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2 892 971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104 784 610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KLEIN MINERVINI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 HOLDING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JOE KLEIN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DAVID KLEIN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