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f298ae04143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deb938ad5242f5"/>
  </p:sldMasterIdLst>
  <p:sldIdLst>
    <p:sldId xmlns:r="http://schemas.openxmlformats.org/officeDocument/2006/relationships" id="256" r:id="R089b077b474a4808"/>
    <p:sldId xmlns:r="http://schemas.openxmlformats.org/officeDocument/2006/relationships" id="257" r:id="Rb12f1ed29bc3439f"/>
    <p:sldId xmlns:r="http://schemas.openxmlformats.org/officeDocument/2006/relationships" id="258" r:id="R4292b73edf1143a9"/>
    <p:sldId xmlns:r="http://schemas.openxmlformats.org/officeDocument/2006/relationships" id="259" r:id="Rc3300c116c29460a"/>
    <p:sldId xmlns:r="http://schemas.openxmlformats.org/officeDocument/2006/relationships" id="260" r:id="Rb11216723a164993"/>
    <p:sldId xmlns:r="http://schemas.openxmlformats.org/officeDocument/2006/relationships" id="261" r:id="Rc9202dc5eb3a4f9c"/>
    <p:sldId xmlns:r="http://schemas.openxmlformats.org/officeDocument/2006/relationships" id="262" r:id="Recc05518ae1d44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eb938ad5242f5" /><Relationship Type="http://schemas.openxmlformats.org/officeDocument/2006/relationships/slide" Target="/ppt/slides/slide1.xml" Id="R089b077b474a4808" /><Relationship Type="http://schemas.openxmlformats.org/officeDocument/2006/relationships/slide" Target="/ppt/slides/slide2.xml" Id="Rb12f1ed29bc3439f" /><Relationship Type="http://schemas.openxmlformats.org/officeDocument/2006/relationships/slide" Target="/ppt/slides/slide3.xml" Id="R4292b73edf1143a9" /><Relationship Type="http://schemas.openxmlformats.org/officeDocument/2006/relationships/slide" Target="/ppt/slides/slide4.xml" Id="Rc3300c116c29460a" /><Relationship Type="http://schemas.openxmlformats.org/officeDocument/2006/relationships/slide" Target="/ppt/slides/slide5.xml" Id="Rb11216723a164993" /><Relationship Type="http://schemas.openxmlformats.org/officeDocument/2006/relationships/slide" Target="/ppt/slides/slide6.xml" Id="Rc9202dc5eb3a4f9c" /><Relationship Type="http://schemas.openxmlformats.org/officeDocument/2006/relationships/slide" Target="/ppt/slides/slide7.xml" Id="Recc05518ae1d44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e27c7eb9645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1fd7b09c44389" /><Relationship Type="http://schemas.openxmlformats.org/officeDocument/2006/relationships/theme" Target="/ppt/slideMasters/theme/theme1.xml" Id="Rb7adc9df2bbf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81fd7b09c4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2d8c8ec9c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d79bc94c44f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1673b3e84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7d08f1a7b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272b3cff048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6b340e8f944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599595b5c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