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034d92d72e43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e828bd47664259"/>
  </p:sldMasterIdLst>
  <p:sldIdLst>
    <p:sldId xmlns:r="http://schemas.openxmlformats.org/officeDocument/2006/relationships" id="256" r:id="R3708d85e8d184ce4"/>
    <p:sldId xmlns:r="http://schemas.openxmlformats.org/officeDocument/2006/relationships" id="257" r:id="R7781c20ae1eb4752"/>
    <p:sldId xmlns:r="http://schemas.openxmlformats.org/officeDocument/2006/relationships" id="258" r:id="R3f31f84578ce422c"/>
    <p:sldId xmlns:r="http://schemas.openxmlformats.org/officeDocument/2006/relationships" id="259" r:id="R9f9d3c9ba2e148ec"/>
    <p:sldId xmlns:r="http://schemas.openxmlformats.org/officeDocument/2006/relationships" id="260" r:id="R7469ea30a4364822"/>
    <p:sldId xmlns:r="http://schemas.openxmlformats.org/officeDocument/2006/relationships" id="261" r:id="Re4585dcf27804976"/>
    <p:sldId xmlns:r="http://schemas.openxmlformats.org/officeDocument/2006/relationships" id="262" r:id="R7e727d7481b04e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828bd47664259" /><Relationship Type="http://schemas.openxmlformats.org/officeDocument/2006/relationships/slide" Target="/ppt/slides/slide1.xml" Id="R3708d85e8d184ce4" /><Relationship Type="http://schemas.openxmlformats.org/officeDocument/2006/relationships/slide" Target="/ppt/slides/slide2.xml" Id="R7781c20ae1eb4752" /><Relationship Type="http://schemas.openxmlformats.org/officeDocument/2006/relationships/slide" Target="/ppt/slides/slide3.xml" Id="R3f31f84578ce422c" /><Relationship Type="http://schemas.openxmlformats.org/officeDocument/2006/relationships/slide" Target="/ppt/slides/slide4.xml" Id="R9f9d3c9ba2e148ec" /><Relationship Type="http://schemas.openxmlformats.org/officeDocument/2006/relationships/slide" Target="/ppt/slides/slide5.xml" Id="R7469ea30a4364822" /><Relationship Type="http://schemas.openxmlformats.org/officeDocument/2006/relationships/slide" Target="/ppt/slides/slide6.xml" Id="Re4585dcf27804976" /><Relationship Type="http://schemas.openxmlformats.org/officeDocument/2006/relationships/slide" Target="/ppt/slides/slide7.xml" Id="R7e727d7481b04e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6546412434f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333ed872e4533" /><Relationship Type="http://schemas.openxmlformats.org/officeDocument/2006/relationships/theme" Target="/ppt/slideMasters/theme/theme1.xml" Id="R8436b93ddecf4a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333ed872e45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6c447fec443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3808bb5574a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bd265c88a42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3e5fd6f0c4c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086964a3848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db47de3fe4d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28fda6dc941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