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067b823ea64a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3dae961b544db7"/>
  </p:sldMasterIdLst>
  <p:sldIdLst>
    <p:sldId xmlns:r="http://schemas.openxmlformats.org/officeDocument/2006/relationships" id="256" r:id="Re0f1111796054724"/>
    <p:sldId xmlns:r="http://schemas.openxmlformats.org/officeDocument/2006/relationships" id="257" r:id="R5baff8b958e149f0"/>
    <p:sldId xmlns:r="http://schemas.openxmlformats.org/officeDocument/2006/relationships" id="258" r:id="R321adc18db5d4ea4"/>
    <p:sldId xmlns:r="http://schemas.openxmlformats.org/officeDocument/2006/relationships" id="259" r:id="Re698dbedfd484fd3"/>
    <p:sldId xmlns:r="http://schemas.openxmlformats.org/officeDocument/2006/relationships" id="260" r:id="Rf92e2c350c9a4776"/>
    <p:sldId xmlns:r="http://schemas.openxmlformats.org/officeDocument/2006/relationships" id="261" r:id="Ra0c554ff3bec47c0"/>
    <p:sldId xmlns:r="http://schemas.openxmlformats.org/officeDocument/2006/relationships" id="262" r:id="Rfc847f3f270a42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3dae961b544db7" /><Relationship Type="http://schemas.openxmlformats.org/officeDocument/2006/relationships/slide" Target="/ppt/slides/slide1.xml" Id="Re0f1111796054724" /><Relationship Type="http://schemas.openxmlformats.org/officeDocument/2006/relationships/slide" Target="/ppt/slides/slide2.xml" Id="R5baff8b958e149f0" /><Relationship Type="http://schemas.openxmlformats.org/officeDocument/2006/relationships/slide" Target="/ppt/slides/slide3.xml" Id="R321adc18db5d4ea4" /><Relationship Type="http://schemas.openxmlformats.org/officeDocument/2006/relationships/slide" Target="/ppt/slides/slide4.xml" Id="Re698dbedfd484fd3" /><Relationship Type="http://schemas.openxmlformats.org/officeDocument/2006/relationships/slide" Target="/ppt/slides/slide5.xml" Id="Rf92e2c350c9a4776" /><Relationship Type="http://schemas.openxmlformats.org/officeDocument/2006/relationships/slide" Target="/ppt/slides/slide6.xml" Id="Ra0c554ff3bec47c0" /><Relationship Type="http://schemas.openxmlformats.org/officeDocument/2006/relationships/slide" Target="/ppt/slides/slide7.xml" Id="Rfc847f3f270a42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cc4e3c80e347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37b9d80494731" /><Relationship Type="http://schemas.openxmlformats.org/officeDocument/2006/relationships/theme" Target="/ppt/slideMasters/theme/theme1.xml" Id="R25d45f6c990f47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d37b9d804947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62faf9a6d4a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7a9473ccd45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26d808c434e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70bdb567f4a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76f8e976643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efb431c744e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c4f55dfda4f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496 275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2 318 121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33 995 060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NETELAND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