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d0695f805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cee6972fa46c0"/>
  </p:sldMasterIdLst>
  <p:sldIdLst>
    <p:sldId xmlns:r="http://schemas.openxmlformats.org/officeDocument/2006/relationships" id="256" r:id="Rd355cd3c5e3d4db2"/>
    <p:sldId xmlns:r="http://schemas.openxmlformats.org/officeDocument/2006/relationships" id="257" r:id="Ref79b5a43b8d4d15"/>
    <p:sldId xmlns:r="http://schemas.openxmlformats.org/officeDocument/2006/relationships" id="258" r:id="R41a1fa9fb7fe4831"/>
    <p:sldId xmlns:r="http://schemas.openxmlformats.org/officeDocument/2006/relationships" id="259" r:id="Rd3097f44c91842c9"/>
    <p:sldId xmlns:r="http://schemas.openxmlformats.org/officeDocument/2006/relationships" id="260" r:id="R524893843e2e4bcd"/>
    <p:sldId xmlns:r="http://schemas.openxmlformats.org/officeDocument/2006/relationships" id="261" r:id="Rce4479c2f6d34268"/>
    <p:sldId xmlns:r="http://schemas.openxmlformats.org/officeDocument/2006/relationships" id="262" r:id="Rcf7a525d7bd0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cee6972fa46c0" /><Relationship Type="http://schemas.openxmlformats.org/officeDocument/2006/relationships/slide" Target="/ppt/slides/slide1.xml" Id="Rd355cd3c5e3d4db2" /><Relationship Type="http://schemas.openxmlformats.org/officeDocument/2006/relationships/slide" Target="/ppt/slides/slide2.xml" Id="Ref79b5a43b8d4d15" /><Relationship Type="http://schemas.openxmlformats.org/officeDocument/2006/relationships/slide" Target="/ppt/slides/slide3.xml" Id="R41a1fa9fb7fe4831" /><Relationship Type="http://schemas.openxmlformats.org/officeDocument/2006/relationships/slide" Target="/ppt/slides/slide4.xml" Id="Rd3097f44c91842c9" /><Relationship Type="http://schemas.openxmlformats.org/officeDocument/2006/relationships/slide" Target="/ppt/slides/slide5.xml" Id="R524893843e2e4bcd" /><Relationship Type="http://schemas.openxmlformats.org/officeDocument/2006/relationships/slide" Target="/ppt/slides/slide6.xml" Id="Rce4479c2f6d34268" /><Relationship Type="http://schemas.openxmlformats.org/officeDocument/2006/relationships/slide" Target="/ppt/slides/slide7.xml" Id="Rcf7a525d7bd0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2309d43fb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6010f6564653" /><Relationship Type="http://schemas.openxmlformats.org/officeDocument/2006/relationships/theme" Target="/ppt/slideMasters/theme/theme1.xml" Id="Rbc7cbd88fa7e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96010f656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f62b50cac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f0e7729f2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3f6929bbe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ff95e2445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806913aa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674605b35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57bc8c6a9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