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d2afe746342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4f4696f674632"/>
  </p:sldMasterIdLst>
  <p:sldIdLst>
    <p:sldId xmlns:r="http://schemas.openxmlformats.org/officeDocument/2006/relationships" id="256" r:id="Rb9c6999cac834234"/>
    <p:sldId xmlns:r="http://schemas.openxmlformats.org/officeDocument/2006/relationships" id="257" r:id="Ra1f5fa8b3fc049a1"/>
    <p:sldId xmlns:r="http://schemas.openxmlformats.org/officeDocument/2006/relationships" id="258" r:id="R8069f0a8ff5c4a40"/>
    <p:sldId xmlns:r="http://schemas.openxmlformats.org/officeDocument/2006/relationships" id="259" r:id="R2dce3baebd1e4644"/>
    <p:sldId xmlns:r="http://schemas.openxmlformats.org/officeDocument/2006/relationships" id="260" r:id="R0676cb6118814ad5"/>
    <p:sldId xmlns:r="http://schemas.openxmlformats.org/officeDocument/2006/relationships" id="261" r:id="R15648b7a8e304809"/>
    <p:sldId xmlns:r="http://schemas.openxmlformats.org/officeDocument/2006/relationships" id="262" r:id="R1ede0475d54941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4f4696f674632" /><Relationship Type="http://schemas.openxmlformats.org/officeDocument/2006/relationships/slide" Target="/ppt/slides/slide1.xml" Id="Rb9c6999cac834234" /><Relationship Type="http://schemas.openxmlformats.org/officeDocument/2006/relationships/slide" Target="/ppt/slides/slide2.xml" Id="Ra1f5fa8b3fc049a1" /><Relationship Type="http://schemas.openxmlformats.org/officeDocument/2006/relationships/slide" Target="/ppt/slides/slide3.xml" Id="R8069f0a8ff5c4a40" /><Relationship Type="http://schemas.openxmlformats.org/officeDocument/2006/relationships/slide" Target="/ppt/slides/slide4.xml" Id="R2dce3baebd1e4644" /><Relationship Type="http://schemas.openxmlformats.org/officeDocument/2006/relationships/slide" Target="/ppt/slides/slide5.xml" Id="R0676cb6118814ad5" /><Relationship Type="http://schemas.openxmlformats.org/officeDocument/2006/relationships/slide" Target="/ppt/slides/slide6.xml" Id="R15648b7a8e304809" /><Relationship Type="http://schemas.openxmlformats.org/officeDocument/2006/relationships/slide" Target="/ppt/slides/slide7.xml" Id="R1ede0475d54941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c8bd4e058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2be7fd4754038" /><Relationship Type="http://schemas.openxmlformats.org/officeDocument/2006/relationships/theme" Target="/ppt/slideMasters/theme/theme1.xml" Id="Rd0772993d8ab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2be7fd47540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e3f5cf188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ed829047146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9e27a4de2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72dff70fb4b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ec2392109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c682bfc414a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e46b854ad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