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4d42ba966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e3d58ff154da0"/>
  </p:sldMasterIdLst>
  <p:sldIdLst>
    <p:sldId xmlns:r="http://schemas.openxmlformats.org/officeDocument/2006/relationships" id="256" r:id="R16f3ff0ef6c743b5"/>
    <p:sldId xmlns:r="http://schemas.openxmlformats.org/officeDocument/2006/relationships" id="257" r:id="Rdee6b39184334958"/>
    <p:sldId xmlns:r="http://schemas.openxmlformats.org/officeDocument/2006/relationships" id="258" r:id="R60700267a83b4d5f"/>
    <p:sldId xmlns:r="http://schemas.openxmlformats.org/officeDocument/2006/relationships" id="259" r:id="R0c98adcd83f54263"/>
    <p:sldId xmlns:r="http://schemas.openxmlformats.org/officeDocument/2006/relationships" id="260" r:id="R3a48742e18244e46"/>
    <p:sldId xmlns:r="http://schemas.openxmlformats.org/officeDocument/2006/relationships" id="261" r:id="R185e16e45cd3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e3d58ff154da0" /><Relationship Type="http://schemas.openxmlformats.org/officeDocument/2006/relationships/slide" Target="/ppt/slides/slide1.xml" Id="R16f3ff0ef6c743b5" /><Relationship Type="http://schemas.openxmlformats.org/officeDocument/2006/relationships/slide" Target="/ppt/slides/slide2.xml" Id="Rdee6b39184334958" /><Relationship Type="http://schemas.openxmlformats.org/officeDocument/2006/relationships/slide" Target="/ppt/slides/slide3.xml" Id="R60700267a83b4d5f" /><Relationship Type="http://schemas.openxmlformats.org/officeDocument/2006/relationships/slide" Target="/ppt/slides/slide4.xml" Id="R0c98adcd83f54263" /><Relationship Type="http://schemas.openxmlformats.org/officeDocument/2006/relationships/slide" Target="/ppt/slides/slide5.xml" Id="R3a48742e18244e46" /><Relationship Type="http://schemas.openxmlformats.org/officeDocument/2006/relationships/slide" Target="/ppt/slides/slide6.xml" Id="R185e16e45cd3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2d6459f90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08ccd3684080" /><Relationship Type="http://schemas.openxmlformats.org/officeDocument/2006/relationships/theme" Target="/ppt/slideMasters/theme/theme1.xml" Id="R01eee66bf9ec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708ccd368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6e0cd9afb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458dc638a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c12bfa371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3e377e143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72e325a4c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c245b3ee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