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7eb5c5c452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855f4ae47e4037"/>
  </p:sldMasterIdLst>
  <p:sldIdLst>
    <p:sldId xmlns:r="http://schemas.openxmlformats.org/officeDocument/2006/relationships" id="256" r:id="Rb81bc278b03245d3"/>
    <p:sldId xmlns:r="http://schemas.openxmlformats.org/officeDocument/2006/relationships" id="257" r:id="Rf247ba0b3cf84a31"/>
    <p:sldId xmlns:r="http://schemas.openxmlformats.org/officeDocument/2006/relationships" id="258" r:id="R4ecc164279b542a5"/>
    <p:sldId xmlns:r="http://schemas.openxmlformats.org/officeDocument/2006/relationships" id="259" r:id="Rea4e5d2f94864f55"/>
    <p:sldId xmlns:r="http://schemas.openxmlformats.org/officeDocument/2006/relationships" id="260" r:id="R943c4af6c5724eb2"/>
    <p:sldId xmlns:r="http://schemas.openxmlformats.org/officeDocument/2006/relationships" id="261" r:id="Rbc567baafc654e58"/>
    <p:sldId xmlns:r="http://schemas.openxmlformats.org/officeDocument/2006/relationships" id="262" r:id="R1d21df5d5ce4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55f4ae47e4037" /><Relationship Type="http://schemas.openxmlformats.org/officeDocument/2006/relationships/slide" Target="/ppt/slides/slide1.xml" Id="Rb81bc278b03245d3" /><Relationship Type="http://schemas.openxmlformats.org/officeDocument/2006/relationships/slide" Target="/ppt/slides/slide2.xml" Id="Rf247ba0b3cf84a31" /><Relationship Type="http://schemas.openxmlformats.org/officeDocument/2006/relationships/slide" Target="/ppt/slides/slide3.xml" Id="R4ecc164279b542a5" /><Relationship Type="http://schemas.openxmlformats.org/officeDocument/2006/relationships/slide" Target="/ppt/slides/slide4.xml" Id="Rea4e5d2f94864f55" /><Relationship Type="http://schemas.openxmlformats.org/officeDocument/2006/relationships/slide" Target="/ppt/slides/slide5.xml" Id="R943c4af6c5724eb2" /><Relationship Type="http://schemas.openxmlformats.org/officeDocument/2006/relationships/slide" Target="/ppt/slides/slide6.xml" Id="Rbc567baafc654e58" /><Relationship Type="http://schemas.openxmlformats.org/officeDocument/2006/relationships/slide" Target="/ppt/slides/slide7.xml" Id="R1d21df5d5ce4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8a9b4fac7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774eade8c49ee" /><Relationship Type="http://schemas.openxmlformats.org/officeDocument/2006/relationships/theme" Target="/ppt/slideMasters/theme/theme1.xml" Id="R6a8a081f88a14f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d774eade8c49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7377a895f44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d1245597f43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399ee3a634e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c0c5694ef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1f086502745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fec3c577f47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40e339aca45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