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6711a47edc4d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cf989c1894953"/>
  </p:sldMasterIdLst>
  <p:sldIdLst>
    <p:sldId xmlns:r="http://schemas.openxmlformats.org/officeDocument/2006/relationships" id="256" r:id="Rd9b53826c3974d1d"/>
    <p:sldId xmlns:r="http://schemas.openxmlformats.org/officeDocument/2006/relationships" id="257" r:id="Re244fbacca1b42a0"/>
    <p:sldId xmlns:r="http://schemas.openxmlformats.org/officeDocument/2006/relationships" id="258" r:id="R12383ed42a6147ba"/>
    <p:sldId xmlns:r="http://schemas.openxmlformats.org/officeDocument/2006/relationships" id="259" r:id="Rcb6db9bad66c45d4"/>
    <p:sldId xmlns:r="http://schemas.openxmlformats.org/officeDocument/2006/relationships" id="260" r:id="R3e9203a11be54a4f"/>
    <p:sldId xmlns:r="http://schemas.openxmlformats.org/officeDocument/2006/relationships" id="261" r:id="R0dd51e2b4f874b5a"/>
    <p:sldId xmlns:r="http://schemas.openxmlformats.org/officeDocument/2006/relationships" id="262" r:id="R02e80ee5e708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cf989c1894953" /><Relationship Type="http://schemas.openxmlformats.org/officeDocument/2006/relationships/slide" Target="/ppt/slides/slide1.xml" Id="Rd9b53826c3974d1d" /><Relationship Type="http://schemas.openxmlformats.org/officeDocument/2006/relationships/slide" Target="/ppt/slides/slide2.xml" Id="Re244fbacca1b42a0" /><Relationship Type="http://schemas.openxmlformats.org/officeDocument/2006/relationships/slide" Target="/ppt/slides/slide3.xml" Id="R12383ed42a6147ba" /><Relationship Type="http://schemas.openxmlformats.org/officeDocument/2006/relationships/slide" Target="/ppt/slides/slide4.xml" Id="Rcb6db9bad66c45d4" /><Relationship Type="http://schemas.openxmlformats.org/officeDocument/2006/relationships/slide" Target="/ppt/slides/slide5.xml" Id="R3e9203a11be54a4f" /><Relationship Type="http://schemas.openxmlformats.org/officeDocument/2006/relationships/slide" Target="/ppt/slides/slide6.xml" Id="R0dd51e2b4f874b5a" /><Relationship Type="http://schemas.openxmlformats.org/officeDocument/2006/relationships/slide" Target="/ppt/slides/slide7.xml" Id="R02e80ee5e708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c55ae561a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14a2f2397453e" /><Relationship Type="http://schemas.openxmlformats.org/officeDocument/2006/relationships/theme" Target="/ppt/slideMasters/theme/theme1.xml" Id="R34cd8bed78ab42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f14a2f2397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54deacde5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d030c09fd44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f00ac86044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fb3af4c4141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3fe1705eb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2ce068dad42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145b7f76d40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