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aa057356068487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ee3b1c052b74e6b"/>
  </p:sldMasterIdLst>
  <p:sldIdLst>
    <p:sldId xmlns:r="http://schemas.openxmlformats.org/officeDocument/2006/relationships" id="256" r:id="R35ccad26e04b4219"/>
    <p:sldId xmlns:r="http://schemas.openxmlformats.org/officeDocument/2006/relationships" id="257" r:id="Ref76f967dced4473"/>
    <p:sldId xmlns:r="http://schemas.openxmlformats.org/officeDocument/2006/relationships" id="258" r:id="Ra85d2764305d459c"/>
    <p:sldId xmlns:r="http://schemas.openxmlformats.org/officeDocument/2006/relationships" id="259" r:id="Rc48dfbd1d1004255"/>
    <p:sldId xmlns:r="http://schemas.openxmlformats.org/officeDocument/2006/relationships" id="260" r:id="Rc5fc6f3819484205"/>
    <p:sldId xmlns:r="http://schemas.openxmlformats.org/officeDocument/2006/relationships" id="261" r:id="Rb342e9fdf17c4f49"/>
    <p:sldId xmlns:r="http://schemas.openxmlformats.org/officeDocument/2006/relationships" id="262" r:id="Re7e73dbba235419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ee3b1c052b74e6b" /><Relationship Type="http://schemas.openxmlformats.org/officeDocument/2006/relationships/slide" Target="/ppt/slides/slide1.xml" Id="R35ccad26e04b4219" /><Relationship Type="http://schemas.openxmlformats.org/officeDocument/2006/relationships/slide" Target="/ppt/slides/slide2.xml" Id="Ref76f967dced4473" /><Relationship Type="http://schemas.openxmlformats.org/officeDocument/2006/relationships/slide" Target="/ppt/slides/slide3.xml" Id="Ra85d2764305d459c" /><Relationship Type="http://schemas.openxmlformats.org/officeDocument/2006/relationships/slide" Target="/ppt/slides/slide4.xml" Id="Rc48dfbd1d1004255" /><Relationship Type="http://schemas.openxmlformats.org/officeDocument/2006/relationships/slide" Target="/ppt/slides/slide5.xml" Id="Rc5fc6f3819484205" /><Relationship Type="http://schemas.openxmlformats.org/officeDocument/2006/relationships/slide" Target="/ppt/slides/slide6.xml" Id="Rb342e9fdf17c4f49" /><Relationship Type="http://schemas.openxmlformats.org/officeDocument/2006/relationships/slide" Target="/ppt/slides/slide7.xml" Id="Re7e73dbba235419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e26b026618c453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6ea8642b204cc4" /><Relationship Type="http://schemas.openxmlformats.org/officeDocument/2006/relationships/theme" Target="/ppt/slideMasters/theme/theme1.xml" Id="Ra9567b6093d345a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f6ea8642b204cc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3208a020ec471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dd921c3a5340b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50ab9bc1a9483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a12a0dd4ec459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058d29316c4ad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f534fb562442b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092442b6ac46b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VIGELAND BIL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VIGELAND BIL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VIGELAND BIL INVEST AS ble etablert [år] og holder til i Lindesnes.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VIGELAND BIL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VIGELAND BIL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VIGELAND BIL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−38 949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2 500 113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2 539 052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VIGELAND BIL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SERIGSTAD HOLDING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SVEINALL HOLDING 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VIGELAND BIL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Hestehaven 16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4520 Lindesnes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915 514 901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VIGELAND BIL INVEST AS</a:t>
            </a:r>
          </a:p>
        </p:txBody>
      </p:sp>
    </p:spTree>
  </p:cSld>
  <p:clrMapOvr>
    <a:masterClrMapping xmlns:a="http://schemas.openxmlformats.org/drawingml/2006/main"/>
  </p:clrMapOvr>
</p:sld>
</file>