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b4d5830deb4e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477836e89043b7"/>
  </p:sldMasterIdLst>
  <p:sldIdLst>
    <p:sldId xmlns:r="http://schemas.openxmlformats.org/officeDocument/2006/relationships" id="256" r:id="R3a18af0215ae4a86"/>
    <p:sldId xmlns:r="http://schemas.openxmlformats.org/officeDocument/2006/relationships" id="257" r:id="Rd265b91a57614be5"/>
    <p:sldId xmlns:r="http://schemas.openxmlformats.org/officeDocument/2006/relationships" id="258" r:id="R3215bd1f1b134da0"/>
    <p:sldId xmlns:r="http://schemas.openxmlformats.org/officeDocument/2006/relationships" id="259" r:id="R3aa93bf9800c44c5"/>
    <p:sldId xmlns:r="http://schemas.openxmlformats.org/officeDocument/2006/relationships" id="260" r:id="R2a1c64ceef234c9d"/>
    <p:sldId xmlns:r="http://schemas.openxmlformats.org/officeDocument/2006/relationships" id="261" r:id="Rae0b4f5b883a4fa1"/>
    <p:sldId xmlns:r="http://schemas.openxmlformats.org/officeDocument/2006/relationships" id="262" r:id="Rf2220f3d3da944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477836e89043b7" /><Relationship Type="http://schemas.openxmlformats.org/officeDocument/2006/relationships/slide" Target="/ppt/slides/slide1.xml" Id="R3a18af0215ae4a86" /><Relationship Type="http://schemas.openxmlformats.org/officeDocument/2006/relationships/slide" Target="/ppt/slides/slide2.xml" Id="Rd265b91a57614be5" /><Relationship Type="http://schemas.openxmlformats.org/officeDocument/2006/relationships/slide" Target="/ppt/slides/slide3.xml" Id="R3215bd1f1b134da0" /><Relationship Type="http://schemas.openxmlformats.org/officeDocument/2006/relationships/slide" Target="/ppt/slides/slide4.xml" Id="R3aa93bf9800c44c5" /><Relationship Type="http://schemas.openxmlformats.org/officeDocument/2006/relationships/slide" Target="/ppt/slides/slide5.xml" Id="R2a1c64ceef234c9d" /><Relationship Type="http://schemas.openxmlformats.org/officeDocument/2006/relationships/slide" Target="/ppt/slides/slide6.xml" Id="Rae0b4f5b883a4fa1" /><Relationship Type="http://schemas.openxmlformats.org/officeDocument/2006/relationships/slide" Target="/ppt/slides/slide7.xml" Id="Rf2220f3d3da944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6cf20ce43845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dee853be341c9" /><Relationship Type="http://schemas.openxmlformats.org/officeDocument/2006/relationships/theme" Target="/ppt/slideMasters/theme/theme1.xml" Id="R4d396b58e9c547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1dee853be341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2bc1590ed40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3fd6b50864b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f1419f2504f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23c09c7c149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b8733ec314e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dfec5b69d4b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7a88bbf444e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SERIGSTAD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HOLDING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551 472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551 472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Langfjellveien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