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ca65578b04354347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caecea41cdc6411c"/>
  </p:sldMasterIdLst>
  <p:sldIdLst>
    <p:sldId xmlns:r="http://schemas.openxmlformats.org/officeDocument/2006/relationships" id="256" r:id="R62d72830442d49aa"/>
    <p:sldId xmlns:r="http://schemas.openxmlformats.org/officeDocument/2006/relationships" id="257" r:id="R07509b00bff243f3"/>
    <p:sldId xmlns:r="http://schemas.openxmlformats.org/officeDocument/2006/relationships" id="258" r:id="R7b255491c2e44ed7"/>
    <p:sldId xmlns:r="http://schemas.openxmlformats.org/officeDocument/2006/relationships" id="259" r:id="R8366f90b7b02492e"/>
    <p:sldId xmlns:r="http://schemas.openxmlformats.org/officeDocument/2006/relationships" id="260" r:id="R77808951743e4078"/>
    <p:sldId xmlns:r="http://schemas.openxmlformats.org/officeDocument/2006/relationships" id="261" r:id="R4a7defcb30954ae9"/>
    <p:sldId xmlns:r="http://schemas.openxmlformats.org/officeDocument/2006/relationships" id="262" r:id="Rcd6c600b874940f6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caecea41cdc6411c" /><Relationship Type="http://schemas.openxmlformats.org/officeDocument/2006/relationships/slide" Target="/ppt/slides/slide1.xml" Id="R62d72830442d49aa" /><Relationship Type="http://schemas.openxmlformats.org/officeDocument/2006/relationships/slide" Target="/ppt/slides/slide2.xml" Id="R07509b00bff243f3" /><Relationship Type="http://schemas.openxmlformats.org/officeDocument/2006/relationships/slide" Target="/ppt/slides/slide3.xml" Id="R7b255491c2e44ed7" /><Relationship Type="http://schemas.openxmlformats.org/officeDocument/2006/relationships/slide" Target="/ppt/slides/slide4.xml" Id="R8366f90b7b02492e" /><Relationship Type="http://schemas.openxmlformats.org/officeDocument/2006/relationships/slide" Target="/ppt/slides/slide5.xml" Id="R77808951743e4078" /><Relationship Type="http://schemas.openxmlformats.org/officeDocument/2006/relationships/slide" Target="/ppt/slides/slide6.xml" Id="R4a7defcb30954ae9" /><Relationship Type="http://schemas.openxmlformats.org/officeDocument/2006/relationships/slide" Target="/ppt/slides/slide7.xml" Id="Rcd6c600b874940f6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2ad989302bf54cfe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ead635101314339" /><Relationship Type="http://schemas.openxmlformats.org/officeDocument/2006/relationships/theme" Target="/ppt/slideMasters/theme/theme1.xml" Id="R5f4b3190f6a64ac3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5ead635101314339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e99fca0e3504e2b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a65a48ebd864290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c00330ccadd4ec6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40fb2be7d884351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bb5fa11ca7d4c26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d5ed98f65394ba8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443e52e880d4cb4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ECIT LILLEHAMMER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ECIT LILLEHAMMER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ECIT LILLEHAMMER AS ble etablert [år] og holder til i Lillehammer.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ECIT LILLEHAMMER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ECIT LILLEHAMMER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ECIT LILLEHAMMER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10 192 684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985 744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850 429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1 037 827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4 447 315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ECIT LILLEHAMMER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ECIT NORGE HOLDING AS  –  70,0 %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ADLAR AS  –  15,0 %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DALSBOTTEN ANE  –  5,0 %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FLOBERGHAGEN TRUDE  –  5,0 %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RG MANAGEMENT AS  –  5,0 %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ECIT LILLEHAMMER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Kirkegata 45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2609 Lillehammer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Tlf. 97 05 09 00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lillehammer@ecit.no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915 514 383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ECIT LILLEHAMMER AS</a:t>
            </a:r>
          </a:p>
        </p:txBody>
      </p:sp>
    </p:spTree>
  </p:cSld>
  <p:clrMapOvr>
    <a:masterClrMapping xmlns:a="http://schemas.openxmlformats.org/drawingml/2006/main"/>
  </p:clrMapOvr>
</p:sld>
</file>