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57722536694e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58ba159544457c"/>
  </p:sldMasterIdLst>
  <p:sldIdLst>
    <p:sldId xmlns:r="http://schemas.openxmlformats.org/officeDocument/2006/relationships" id="256" r:id="Raff552f03a0c48e6"/>
    <p:sldId xmlns:r="http://schemas.openxmlformats.org/officeDocument/2006/relationships" id="257" r:id="R0daae6c9acd14a21"/>
    <p:sldId xmlns:r="http://schemas.openxmlformats.org/officeDocument/2006/relationships" id="258" r:id="Re99048c91c0d432f"/>
    <p:sldId xmlns:r="http://schemas.openxmlformats.org/officeDocument/2006/relationships" id="259" r:id="Rf0c4e9b709e747b5"/>
    <p:sldId xmlns:r="http://schemas.openxmlformats.org/officeDocument/2006/relationships" id="260" r:id="R2dd3a6d3fcd647aa"/>
    <p:sldId xmlns:r="http://schemas.openxmlformats.org/officeDocument/2006/relationships" id="261" r:id="R7e9603539f034e78"/>
    <p:sldId xmlns:r="http://schemas.openxmlformats.org/officeDocument/2006/relationships" id="262" r:id="R82849b44b6b549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8ba159544457c" /><Relationship Type="http://schemas.openxmlformats.org/officeDocument/2006/relationships/slide" Target="/ppt/slides/slide1.xml" Id="Raff552f03a0c48e6" /><Relationship Type="http://schemas.openxmlformats.org/officeDocument/2006/relationships/slide" Target="/ppt/slides/slide2.xml" Id="R0daae6c9acd14a21" /><Relationship Type="http://schemas.openxmlformats.org/officeDocument/2006/relationships/slide" Target="/ppt/slides/slide3.xml" Id="Re99048c91c0d432f" /><Relationship Type="http://schemas.openxmlformats.org/officeDocument/2006/relationships/slide" Target="/ppt/slides/slide4.xml" Id="Rf0c4e9b709e747b5" /><Relationship Type="http://schemas.openxmlformats.org/officeDocument/2006/relationships/slide" Target="/ppt/slides/slide5.xml" Id="R2dd3a6d3fcd647aa" /><Relationship Type="http://schemas.openxmlformats.org/officeDocument/2006/relationships/slide" Target="/ppt/slides/slide6.xml" Id="R7e9603539f034e78" /><Relationship Type="http://schemas.openxmlformats.org/officeDocument/2006/relationships/slide" Target="/ppt/slides/slide7.xml" Id="R82849b44b6b549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c8a85a0c049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91d5fbf27453c" /><Relationship Type="http://schemas.openxmlformats.org/officeDocument/2006/relationships/theme" Target="/ppt/slideMasters/theme/theme1.xml" Id="Rfa7527444f1748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291d5fbf27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54c2c7b3d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8098ed32a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464c2a376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d2d9cfddd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a98f4877c48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01b7dcf4d4c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aad760b3849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BOKK AS ble etablert [år] og holder til i 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13 128 443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1 178 897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4 201 798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ARNT INGVE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ANNETTE ROSLAND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Heiamarka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4343 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22 76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annette@bokk-as.no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