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1b915a27ad4b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77e5a039634a90"/>
  </p:sldMasterIdLst>
  <p:sldIdLst>
    <p:sldId xmlns:r="http://schemas.openxmlformats.org/officeDocument/2006/relationships" id="256" r:id="R7652f784a9b349e4"/>
    <p:sldId xmlns:r="http://schemas.openxmlformats.org/officeDocument/2006/relationships" id="257" r:id="R3cfebb82f0184dab"/>
    <p:sldId xmlns:r="http://schemas.openxmlformats.org/officeDocument/2006/relationships" id="258" r:id="R57ebe3619aff4a40"/>
    <p:sldId xmlns:r="http://schemas.openxmlformats.org/officeDocument/2006/relationships" id="259" r:id="R29100003ee31448b"/>
    <p:sldId xmlns:r="http://schemas.openxmlformats.org/officeDocument/2006/relationships" id="260" r:id="Ra54c0288d2804a0b"/>
    <p:sldId xmlns:r="http://schemas.openxmlformats.org/officeDocument/2006/relationships" id="261" r:id="R777da4b467d545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77e5a039634a90" /><Relationship Type="http://schemas.openxmlformats.org/officeDocument/2006/relationships/slide" Target="/ppt/slides/slide1.xml" Id="R7652f784a9b349e4" /><Relationship Type="http://schemas.openxmlformats.org/officeDocument/2006/relationships/slide" Target="/ppt/slides/slide2.xml" Id="R3cfebb82f0184dab" /><Relationship Type="http://schemas.openxmlformats.org/officeDocument/2006/relationships/slide" Target="/ppt/slides/slide3.xml" Id="R57ebe3619aff4a40" /><Relationship Type="http://schemas.openxmlformats.org/officeDocument/2006/relationships/slide" Target="/ppt/slides/slide4.xml" Id="R29100003ee31448b" /><Relationship Type="http://schemas.openxmlformats.org/officeDocument/2006/relationships/slide" Target="/ppt/slides/slide5.xml" Id="Ra54c0288d2804a0b" /><Relationship Type="http://schemas.openxmlformats.org/officeDocument/2006/relationships/slide" Target="/ppt/slides/slide6.xml" Id="R777da4b467d545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28ac6d4b6449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d38f87d7ea4b33" /><Relationship Type="http://schemas.openxmlformats.org/officeDocument/2006/relationships/theme" Target="/ppt/slideMasters/theme/theme1.xml" Id="R01c7dd51170344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d38f87d7ea4b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ae45917afc43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bce826c0ee4f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f9a98d5f8447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f44ab3840b4a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35455945a04a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5b7068e98142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LUKAS 12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LUKAS 12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LUKAS 12 AS ble etablert [år] og holder til i Oppdal.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LUKAS 12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LUKAS 12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LUKAS 12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−13 959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2 235 167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2 235 167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LUKAS 12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Brennhaugvegen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7340 Oppdal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915 514 103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LUKAS 12 AS</a:t>
            </a:r>
          </a:p>
        </p:txBody>
      </p:sp>
    </p:spTree>
  </p:cSld>
  <p:clrMapOvr>
    <a:masterClrMapping xmlns:a="http://schemas.openxmlformats.org/drawingml/2006/main"/>
  </p:clrMapOvr>
</p:sld>
</file>