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762f617d446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e68036360c4d74"/>
  </p:sldMasterIdLst>
  <p:sldIdLst>
    <p:sldId xmlns:r="http://schemas.openxmlformats.org/officeDocument/2006/relationships" id="256" r:id="Racd0a0dadb9e48e5"/>
    <p:sldId xmlns:r="http://schemas.openxmlformats.org/officeDocument/2006/relationships" id="257" r:id="Rac8175835358424f"/>
    <p:sldId xmlns:r="http://schemas.openxmlformats.org/officeDocument/2006/relationships" id="258" r:id="R9e6884923c0545af"/>
    <p:sldId xmlns:r="http://schemas.openxmlformats.org/officeDocument/2006/relationships" id="259" r:id="Rf2802635f5604d11"/>
    <p:sldId xmlns:r="http://schemas.openxmlformats.org/officeDocument/2006/relationships" id="260" r:id="R7a437c73a9c34b59"/>
    <p:sldId xmlns:r="http://schemas.openxmlformats.org/officeDocument/2006/relationships" id="261" r:id="R05504b54acdd4fa5"/>
    <p:sldId xmlns:r="http://schemas.openxmlformats.org/officeDocument/2006/relationships" id="262" r:id="Rfe70e85062c542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68036360c4d74" /><Relationship Type="http://schemas.openxmlformats.org/officeDocument/2006/relationships/slide" Target="/ppt/slides/slide1.xml" Id="Racd0a0dadb9e48e5" /><Relationship Type="http://schemas.openxmlformats.org/officeDocument/2006/relationships/slide" Target="/ppt/slides/slide2.xml" Id="Rac8175835358424f" /><Relationship Type="http://schemas.openxmlformats.org/officeDocument/2006/relationships/slide" Target="/ppt/slides/slide3.xml" Id="R9e6884923c0545af" /><Relationship Type="http://schemas.openxmlformats.org/officeDocument/2006/relationships/slide" Target="/ppt/slides/slide4.xml" Id="Rf2802635f5604d11" /><Relationship Type="http://schemas.openxmlformats.org/officeDocument/2006/relationships/slide" Target="/ppt/slides/slide5.xml" Id="R7a437c73a9c34b59" /><Relationship Type="http://schemas.openxmlformats.org/officeDocument/2006/relationships/slide" Target="/ppt/slides/slide6.xml" Id="R05504b54acdd4fa5" /><Relationship Type="http://schemas.openxmlformats.org/officeDocument/2006/relationships/slide" Target="/ppt/slides/slide7.xml" Id="Rfe70e85062c542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807f6cc89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ae66703cc4a4f" /><Relationship Type="http://schemas.openxmlformats.org/officeDocument/2006/relationships/theme" Target="/ppt/slideMasters/theme/theme1.xml" Id="Rc549088bd3aa48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6ae66703cc4a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555b938904f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a8167ecf542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e274dcc85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930d8b8d044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00d45d91c41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e615ea3f844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4d437d9c74b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NORA 04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04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2 202 766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GRACE STENDAHL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Randi Stendahl, Havseilervegen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