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dddfcf29a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9cd4c214fd4d57"/>
  </p:sldMasterIdLst>
  <p:sldIdLst>
    <p:sldId xmlns:r="http://schemas.openxmlformats.org/officeDocument/2006/relationships" id="256" r:id="Rc853d590cec84dfd"/>
    <p:sldId xmlns:r="http://schemas.openxmlformats.org/officeDocument/2006/relationships" id="257" r:id="R702812c0eadd4eaf"/>
    <p:sldId xmlns:r="http://schemas.openxmlformats.org/officeDocument/2006/relationships" id="258" r:id="Rd86f32f5288240b7"/>
    <p:sldId xmlns:r="http://schemas.openxmlformats.org/officeDocument/2006/relationships" id="259" r:id="R061f8def977846bc"/>
    <p:sldId xmlns:r="http://schemas.openxmlformats.org/officeDocument/2006/relationships" id="260" r:id="Ra551cc0076704798"/>
    <p:sldId xmlns:r="http://schemas.openxmlformats.org/officeDocument/2006/relationships" id="261" r:id="R2e6fb8fa6f8442ac"/>
    <p:sldId xmlns:r="http://schemas.openxmlformats.org/officeDocument/2006/relationships" id="262" r:id="R4c6b5069cb85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cd4c214fd4d57" /><Relationship Type="http://schemas.openxmlformats.org/officeDocument/2006/relationships/slide" Target="/ppt/slides/slide1.xml" Id="Rc853d590cec84dfd" /><Relationship Type="http://schemas.openxmlformats.org/officeDocument/2006/relationships/slide" Target="/ppt/slides/slide2.xml" Id="R702812c0eadd4eaf" /><Relationship Type="http://schemas.openxmlformats.org/officeDocument/2006/relationships/slide" Target="/ppt/slides/slide3.xml" Id="Rd86f32f5288240b7" /><Relationship Type="http://schemas.openxmlformats.org/officeDocument/2006/relationships/slide" Target="/ppt/slides/slide4.xml" Id="R061f8def977846bc" /><Relationship Type="http://schemas.openxmlformats.org/officeDocument/2006/relationships/slide" Target="/ppt/slides/slide5.xml" Id="Ra551cc0076704798" /><Relationship Type="http://schemas.openxmlformats.org/officeDocument/2006/relationships/slide" Target="/ppt/slides/slide6.xml" Id="R2e6fb8fa6f8442ac" /><Relationship Type="http://schemas.openxmlformats.org/officeDocument/2006/relationships/slide" Target="/ppt/slides/slide7.xml" Id="R4c6b5069cb85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288dc72aa49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e1ddc7da04904" /><Relationship Type="http://schemas.openxmlformats.org/officeDocument/2006/relationships/theme" Target="/ppt/slideMasters/theme/theme1.xml" Id="R401c31150209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1e1ddc7da0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fe70856b6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6bc3c59f2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9fab0b37d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c88c58c55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9763fb44341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5a60a9d1f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19b0ec5c6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PANDA EQT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EQT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35 954 835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36 166 992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