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1e2e7d5cd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306d9d0d7549d8"/>
  </p:sldMasterIdLst>
  <p:sldIdLst>
    <p:sldId xmlns:r="http://schemas.openxmlformats.org/officeDocument/2006/relationships" id="256" r:id="R6102c3abe7fa41e4"/>
    <p:sldId xmlns:r="http://schemas.openxmlformats.org/officeDocument/2006/relationships" id="257" r:id="Rfa0bbf9b570d4433"/>
    <p:sldId xmlns:r="http://schemas.openxmlformats.org/officeDocument/2006/relationships" id="258" r:id="Re89923a3ac964236"/>
    <p:sldId xmlns:r="http://schemas.openxmlformats.org/officeDocument/2006/relationships" id="259" r:id="R1ca72a600dbd45c5"/>
    <p:sldId xmlns:r="http://schemas.openxmlformats.org/officeDocument/2006/relationships" id="260" r:id="Re816ce93f9f849a3"/>
    <p:sldId xmlns:r="http://schemas.openxmlformats.org/officeDocument/2006/relationships" id="261" r:id="R4eacc0032375451c"/>
    <p:sldId xmlns:r="http://schemas.openxmlformats.org/officeDocument/2006/relationships" id="262" r:id="R88a3cff3ad7d4a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06d9d0d7549d8" /><Relationship Type="http://schemas.openxmlformats.org/officeDocument/2006/relationships/slide" Target="/ppt/slides/slide1.xml" Id="R6102c3abe7fa41e4" /><Relationship Type="http://schemas.openxmlformats.org/officeDocument/2006/relationships/slide" Target="/ppt/slides/slide2.xml" Id="Rfa0bbf9b570d4433" /><Relationship Type="http://schemas.openxmlformats.org/officeDocument/2006/relationships/slide" Target="/ppt/slides/slide3.xml" Id="Re89923a3ac964236" /><Relationship Type="http://schemas.openxmlformats.org/officeDocument/2006/relationships/slide" Target="/ppt/slides/slide4.xml" Id="R1ca72a600dbd45c5" /><Relationship Type="http://schemas.openxmlformats.org/officeDocument/2006/relationships/slide" Target="/ppt/slides/slide5.xml" Id="Re816ce93f9f849a3" /><Relationship Type="http://schemas.openxmlformats.org/officeDocument/2006/relationships/slide" Target="/ppt/slides/slide6.xml" Id="R4eacc0032375451c" /><Relationship Type="http://schemas.openxmlformats.org/officeDocument/2006/relationships/slide" Target="/ppt/slides/slide7.xml" Id="R88a3cff3ad7d4a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600e8b230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4ff66c4dd47dd" /><Relationship Type="http://schemas.openxmlformats.org/officeDocument/2006/relationships/theme" Target="/ppt/slideMasters/theme/theme1.xml" Id="R4c271949b90d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4ff66c4dd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a70232d784a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0fbf66614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8763d4cfa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2255b26b946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6ec08ff9544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fe4ff95de4b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be21749a1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IVERSEN AS ble etablert [år] og holder til i Dyrvik.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23 595 765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4 132 608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12 655 385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64 008 440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TROND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