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554c45e01d4b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f68e130e274f2a"/>
  </p:sldMasterIdLst>
  <p:sldIdLst>
    <p:sldId xmlns:r="http://schemas.openxmlformats.org/officeDocument/2006/relationships" id="256" r:id="R3c863cc1fb1a4b74"/>
    <p:sldId xmlns:r="http://schemas.openxmlformats.org/officeDocument/2006/relationships" id="257" r:id="Re41b03d65eb7424b"/>
    <p:sldId xmlns:r="http://schemas.openxmlformats.org/officeDocument/2006/relationships" id="258" r:id="Rc9ddc90ebb5c41dc"/>
    <p:sldId xmlns:r="http://schemas.openxmlformats.org/officeDocument/2006/relationships" id="259" r:id="Ra92c64b1c8f34a74"/>
    <p:sldId xmlns:r="http://schemas.openxmlformats.org/officeDocument/2006/relationships" id="260" r:id="Rd6dacb2c0a1e435b"/>
    <p:sldId xmlns:r="http://schemas.openxmlformats.org/officeDocument/2006/relationships" id="261" r:id="R268e3983a64446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68e130e274f2a" /><Relationship Type="http://schemas.openxmlformats.org/officeDocument/2006/relationships/slide" Target="/ppt/slides/slide1.xml" Id="R3c863cc1fb1a4b74" /><Relationship Type="http://schemas.openxmlformats.org/officeDocument/2006/relationships/slide" Target="/ppt/slides/slide2.xml" Id="Re41b03d65eb7424b" /><Relationship Type="http://schemas.openxmlformats.org/officeDocument/2006/relationships/slide" Target="/ppt/slides/slide3.xml" Id="Rc9ddc90ebb5c41dc" /><Relationship Type="http://schemas.openxmlformats.org/officeDocument/2006/relationships/slide" Target="/ppt/slides/slide4.xml" Id="Ra92c64b1c8f34a74" /><Relationship Type="http://schemas.openxmlformats.org/officeDocument/2006/relationships/slide" Target="/ppt/slides/slide5.xml" Id="Rd6dacb2c0a1e435b" /><Relationship Type="http://schemas.openxmlformats.org/officeDocument/2006/relationships/slide" Target="/ppt/slides/slide6.xml" Id="R268e3983a64446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091a35e8741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2cf900b7a4898" /><Relationship Type="http://schemas.openxmlformats.org/officeDocument/2006/relationships/theme" Target="/ppt/slideMasters/theme/theme1.xml" Id="R6632ba1ca94d44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a2cf900b7a48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2b6ccfa1542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dde11fa5140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af09e07fe42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0bccdaaa843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e5419a64147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50a2cc53743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IVERSEN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7270 Dyrvik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trondiversen@hotmail.com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