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f246d6cb0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2b89f06794b04"/>
  </p:sldMasterIdLst>
  <p:sldIdLst>
    <p:sldId xmlns:r="http://schemas.openxmlformats.org/officeDocument/2006/relationships" id="256" r:id="Rffcae023ab2a43c4"/>
    <p:sldId xmlns:r="http://schemas.openxmlformats.org/officeDocument/2006/relationships" id="257" r:id="Rabe485dfad9940fa"/>
    <p:sldId xmlns:r="http://schemas.openxmlformats.org/officeDocument/2006/relationships" id="258" r:id="R265c12aa205045c6"/>
    <p:sldId xmlns:r="http://schemas.openxmlformats.org/officeDocument/2006/relationships" id="259" r:id="Rb9c3008deb654f95"/>
    <p:sldId xmlns:r="http://schemas.openxmlformats.org/officeDocument/2006/relationships" id="260" r:id="Rb6384430adec48b6"/>
    <p:sldId xmlns:r="http://schemas.openxmlformats.org/officeDocument/2006/relationships" id="261" r:id="R2dc2343ae4f44c75"/>
    <p:sldId xmlns:r="http://schemas.openxmlformats.org/officeDocument/2006/relationships" id="262" r:id="Ra266c788f1f2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2b89f06794b04" /><Relationship Type="http://schemas.openxmlformats.org/officeDocument/2006/relationships/slide" Target="/ppt/slides/slide1.xml" Id="Rffcae023ab2a43c4" /><Relationship Type="http://schemas.openxmlformats.org/officeDocument/2006/relationships/slide" Target="/ppt/slides/slide2.xml" Id="Rabe485dfad9940fa" /><Relationship Type="http://schemas.openxmlformats.org/officeDocument/2006/relationships/slide" Target="/ppt/slides/slide3.xml" Id="R265c12aa205045c6" /><Relationship Type="http://schemas.openxmlformats.org/officeDocument/2006/relationships/slide" Target="/ppt/slides/slide4.xml" Id="Rb9c3008deb654f95" /><Relationship Type="http://schemas.openxmlformats.org/officeDocument/2006/relationships/slide" Target="/ppt/slides/slide5.xml" Id="Rb6384430adec48b6" /><Relationship Type="http://schemas.openxmlformats.org/officeDocument/2006/relationships/slide" Target="/ppt/slides/slide6.xml" Id="R2dc2343ae4f44c75" /><Relationship Type="http://schemas.openxmlformats.org/officeDocument/2006/relationships/slide" Target="/ppt/slides/slide7.xml" Id="Ra266c788f1f2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d1f620a0a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a1b2614094784" /><Relationship Type="http://schemas.openxmlformats.org/officeDocument/2006/relationships/theme" Target="/ppt/slideMasters/theme/theme1.xml" Id="Rb363da2771fa40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8a1b26140947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5dc4eaa2e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ac60b2841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903c9f201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c1e2a65be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5d0d3ba06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a2095fbae4c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2d82fd921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ÅSHILD KNUTSEN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KNUTSEN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1 422 894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ÅSHILD KNUTSEN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PAAL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49O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aashild.knutsen@bkkfiber.no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915 487 521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