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c5e3f61f7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f0a2f3a5246fd"/>
  </p:sldMasterIdLst>
  <p:sldIdLst>
    <p:sldId xmlns:r="http://schemas.openxmlformats.org/officeDocument/2006/relationships" id="256" r:id="Rb0979910b5fd4cd1"/>
    <p:sldId xmlns:r="http://schemas.openxmlformats.org/officeDocument/2006/relationships" id="257" r:id="R14170816434446de"/>
    <p:sldId xmlns:r="http://schemas.openxmlformats.org/officeDocument/2006/relationships" id="258" r:id="R8d461bb1ecae4beb"/>
    <p:sldId xmlns:r="http://schemas.openxmlformats.org/officeDocument/2006/relationships" id="259" r:id="R8955baccf0394119"/>
    <p:sldId xmlns:r="http://schemas.openxmlformats.org/officeDocument/2006/relationships" id="260" r:id="Ra39ebfc8f52f48d3"/>
    <p:sldId xmlns:r="http://schemas.openxmlformats.org/officeDocument/2006/relationships" id="261" r:id="R8f2a3d0a479e4504"/>
    <p:sldId xmlns:r="http://schemas.openxmlformats.org/officeDocument/2006/relationships" id="262" r:id="R3ad6e52898a2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f0a2f3a5246fd" /><Relationship Type="http://schemas.openxmlformats.org/officeDocument/2006/relationships/slide" Target="/ppt/slides/slide1.xml" Id="Rb0979910b5fd4cd1" /><Relationship Type="http://schemas.openxmlformats.org/officeDocument/2006/relationships/slide" Target="/ppt/slides/slide2.xml" Id="R14170816434446de" /><Relationship Type="http://schemas.openxmlformats.org/officeDocument/2006/relationships/slide" Target="/ppt/slides/slide3.xml" Id="R8d461bb1ecae4beb" /><Relationship Type="http://schemas.openxmlformats.org/officeDocument/2006/relationships/slide" Target="/ppt/slides/slide4.xml" Id="R8955baccf0394119" /><Relationship Type="http://schemas.openxmlformats.org/officeDocument/2006/relationships/slide" Target="/ppt/slides/slide5.xml" Id="Ra39ebfc8f52f48d3" /><Relationship Type="http://schemas.openxmlformats.org/officeDocument/2006/relationships/slide" Target="/ppt/slides/slide6.xml" Id="R8f2a3d0a479e4504" /><Relationship Type="http://schemas.openxmlformats.org/officeDocument/2006/relationships/slide" Target="/ppt/slides/slide7.xml" Id="R3ad6e52898a2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58b7eafd747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497c17f7418b" /><Relationship Type="http://schemas.openxmlformats.org/officeDocument/2006/relationships/theme" Target="/ppt/slideMasters/theme/theme1.xml" Id="R0e038b2719a2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6497c17f7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a8f0fe78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73f53c668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8bd15de4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cb4d1e828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dd3f2ef5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89b790db3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6f8197ec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TATOOINE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TATOOINE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 RAGNA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ODD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