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7baa5d462d46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b3a2c206c40e6"/>
  </p:sldMasterIdLst>
  <p:sldIdLst>
    <p:sldId xmlns:r="http://schemas.openxmlformats.org/officeDocument/2006/relationships" id="256" r:id="R4bafd30d6c4e4cf1"/>
    <p:sldId xmlns:r="http://schemas.openxmlformats.org/officeDocument/2006/relationships" id="257" r:id="R7ed93d7182c44f4f"/>
    <p:sldId xmlns:r="http://schemas.openxmlformats.org/officeDocument/2006/relationships" id="258" r:id="Ra73f082f16914758"/>
    <p:sldId xmlns:r="http://schemas.openxmlformats.org/officeDocument/2006/relationships" id="259" r:id="Re6f0703199f949e5"/>
    <p:sldId xmlns:r="http://schemas.openxmlformats.org/officeDocument/2006/relationships" id="260" r:id="Re718ccecb4eb4e6a"/>
    <p:sldId xmlns:r="http://schemas.openxmlformats.org/officeDocument/2006/relationships" id="261" r:id="Rd6cca64b47044182"/>
    <p:sldId xmlns:r="http://schemas.openxmlformats.org/officeDocument/2006/relationships" id="262" r:id="R4eeb8ba9a6ff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b3a2c206c40e6" /><Relationship Type="http://schemas.openxmlformats.org/officeDocument/2006/relationships/slide" Target="/ppt/slides/slide1.xml" Id="R4bafd30d6c4e4cf1" /><Relationship Type="http://schemas.openxmlformats.org/officeDocument/2006/relationships/slide" Target="/ppt/slides/slide2.xml" Id="R7ed93d7182c44f4f" /><Relationship Type="http://schemas.openxmlformats.org/officeDocument/2006/relationships/slide" Target="/ppt/slides/slide3.xml" Id="Ra73f082f16914758" /><Relationship Type="http://schemas.openxmlformats.org/officeDocument/2006/relationships/slide" Target="/ppt/slides/slide4.xml" Id="Re6f0703199f949e5" /><Relationship Type="http://schemas.openxmlformats.org/officeDocument/2006/relationships/slide" Target="/ppt/slides/slide5.xml" Id="Re718ccecb4eb4e6a" /><Relationship Type="http://schemas.openxmlformats.org/officeDocument/2006/relationships/slide" Target="/ppt/slides/slide6.xml" Id="Rd6cca64b47044182" /><Relationship Type="http://schemas.openxmlformats.org/officeDocument/2006/relationships/slide" Target="/ppt/slides/slide7.xml" Id="R4eeb8ba9a6ff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89788ee7245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8a693d1504fc5" /><Relationship Type="http://schemas.openxmlformats.org/officeDocument/2006/relationships/theme" Target="/ppt/slideMasters/theme/theme1.xml" Id="Rda7a2db6e85149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8a693d150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0e7639660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ac35aae55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7cf3eb4e6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36f72c153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ac7bbbe6640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3ae9370be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44c9ca64b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TRIVGRUPPEN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116 349 712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49 433 495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134 672 271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LHL STEINKJER LAG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 KOMMUNE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NORD-TRØNDELAG FYLKESKOMMUNE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firmapost@trivgruppen.no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www.trivgruppen.no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