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d18920798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50605a51a4097"/>
  </p:sldMasterIdLst>
  <p:sldIdLst>
    <p:sldId xmlns:r="http://schemas.openxmlformats.org/officeDocument/2006/relationships" id="256" r:id="R244f320a14504168"/>
    <p:sldId xmlns:r="http://schemas.openxmlformats.org/officeDocument/2006/relationships" id="257" r:id="R1842be5c400b453f"/>
    <p:sldId xmlns:r="http://schemas.openxmlformats.org/officeDocument/2006/relationships" id="258" r:id="R786b41d1ed2a41a0"/>
    <p:sldId xmlns:r="http://schemas.openxmlformats.org/officeDocument/2006/relationships" id="259" r:id="R09bb340db51a4de6"/>
    <p:sldId xmlns:r="http://schemas.openxmlformats.org/officeDocument/2006/relationships" id="260" r:id="Rdcc33a8035d8411b"/>
    <p:sldId xmlns:r="http://schemas.openxmlformats.org/officeDocument/2006/relationships" id="261" r:id="R03489e08fcc444bd"/>
    <p:sldId xmlns:r="http://schemas.openxmlformats.org/officeDocument/2006/relationships" id="262" r:id="R9f24126e28fa4b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50605a51a4097" /><Relationship Type="http://schemas.openxmlformats.org/officeDocument/2006/relationships/slide" Target="/ppt/slides/slide1.xml" Id="R244f320a14504168" /><Relationship Type="http://schemas.openxmlformats.org/officeDocument/2006/relationships/slide" Target="/ppt/slides/slide2.xml" Id="R1842be5c400b453f" /><Relationship Type="http://schemas.openxmlformats.org/officeDocument/2006/relationships/slide" Target="/ppt/slides/slide3.xml" Id="R786b41d1ed2a41a0" /><Relationship Type="http://schemas.openxmlformats.org/officeDocument/2006/relationships/slide" Target="/ppt/slides/slide4.xml" Id="R09bb340db51a4de6" /><Relationship Type="http://schemas.openxmlformats.org/officeDocument/2006/relationships/slide" Target="/ppt/slides/slide5.xml" Id="Rdcc33a8035d8411b" /><Relationship Type="http://schemas.openxmlformats.org/officeDocument/2006/relationships/slide" Target="/ppt/slides/slide6.xml" Id="R03489e08fcc444bd" /><Relationship Type="http://schemas.openxmlformats.org/officeDocument/2006/relationships/slide" Target="/ppt/slides/slide7.xml" Id="R9f24126e28fa4b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cbf2431c343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db9cb4a714b65" /><Relationship Type="http://schemas.openxmlformats.org/officeDocument/2006/relationships/theme" Target="/ppt/slideMasters/theme/theme1.xml" Id="Rf6ec221ba38a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0db9cb4a714b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3c088bd15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4ee5735b0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cd2ad1666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dd919eb5a4f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5d08b4b6044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b997a851540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7709c44014f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REKNESKAP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1 713 046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KONSULENT &amp; RÅDGIVNING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NORSTAND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Lønningsåsen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915 304 621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