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0d551d2c941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76ee4630174c8c"/>
  </p:sldMasterIdLst>
  <p:sldIdLst>
    <p:sldId xmlns:r="http://schemas.openxmlformats.org/officeDocument/2006/relationships" id="256" r:id="R9e4ee65445ab4c3c"/>
    <p:sldId xmlns:r="http://schemas.openxmlformats.org/officeDocument/2006/relationships" id="257" r:id="Red86378a86724dbe"/>
    <p:sldId xmlns:r="http://schemas.openxmlformats.org/officeDocument/2006/relationships" id="258" r:id="Rab11a7fd70f94418"/>
    <p:sldId xmlns:r="http://schemas.openxmlformats.org/officeDocument/2006/relationships" id="259" r:id="R9222b36a7f9c45cd"/>
    <p:sldId xmlns:r="http://schemas.openxmlformats.org/officeDocument/2006/relationships" id="260" r:id="Refeabf25c4764cd4"/>
    <p:sldId xmlns:r="http://schemas.openxmlformats.org/officeDocument/2006/relationships" id="261" r:id="R223c8b26aa7042e5"/>
    <p:sldId xmlns:r="http://schemas.openxmlformats.org/officeDocument/2006/relationships" id="262" r:id="R09b71eaf2d6e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6ee4630174c8c" /><Relationship Type="http://schemas.openxmlformats.org/officeDocument/2006/relationships/slide" Target="/ppt/slides/slide1.xml" Id="R9e4ee65445ab4c3c" /><Relationship Type="http://schemas.openxmlformats.org/officeDocument/2006/relationships/slide" Target="/ppt/slides/slide2.xml" Id="Red86378a86724dbe" /><Relationship Type="http://schemas.openxmlformats.org/officeDocument/2006/relationships/slide" Target="/ppt/slides/slide3.xml" Id="Rab11a7fd70f94418" /><Relationship Type="http://schemas.openxmlformats.org/officeDocument/2006/relationships/slide" Target="/ppt/slides/slide4.xml" Id="R9222b36a7f9c45cd" /><Relationship Type="http://schemas.openxmlformats.org/officeDocument/2006/relationships/slide" Target="/ppt/slides/slide5.xml" Id="Refeabf25c4764cd4" /><Relationship Type="http://schemas.openxmlformats.org/officeDocument/2006/relationships/slide" Target="/ppt/slides/slide6.xml" Id="R223c8b26aa7042e5" /><Relationship Type="http://schemas.openxmlformats.org/officeDocument/2006/relationships/slide" Target="/ppt/slides/slide7.xml" Id="R09b71eaf2d6e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e8228b0aba42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eb0995ff940fe" /><Relationship Type="http://schemas.openxmlformats.org/officeDocument/2006/relationships/theme" Target="/ppt/slideMasters/theme/theme1.xml" Id="R7e21a05e173940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eb0995ff9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c165e2c3e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380358e7e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de3561e064c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ced381861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35867d44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68e20c79e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cb0b0d0841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