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cdc15c818f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6a05e604f419b"/>
  </p:sldMasterIdLst>
  <p:sldIdLst>
    <p:sldId xmlns:r="http://schemas.openxmlformats.org/officeDocument/2006/relationships" id="256" r:id="Rc54df18672564fa0"/>
    <p:sldId xmlns:r="http://schemas.openxmlformats.org/officeDocument/2006/relationships" id="257" r:id="Rba86f029482d4799"/>
    <p:sldId xmlns:r="http://schemas.openxmlformats.org/officeDocument/2006/relationships" id="258" r:id="R424925e13ed24e23"/>
    <p:sldId xmlns:r="http://schemas.openxmlformats.org/officeDocument/2006/relationships" id="259" r:id="Re9b3cb8a66724dd3"/>
    <p:sldId xmlns:r="http://schemas.openxmlformats.org/officeDocument/2006/relationships" id="260" r:id="R7acbbfc04aae44e0"/>
    <p:sldId xmlns:r="http://schemas.openxmlformats.org/officeDocument/2006/relationships" id="261" r:id="Re1a70f27a8674312"/>
    <p:sldId xmlns:r="http://schemas.openxmlformats.org/officeDocument/2006/relationships" id="262" r:id="R2b58a1d7fd754e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6a05e604f419b" /><Relationship Type="http://schemas.openxmlformats.org/officeDocument/2006/relationships/slide" Target="/ppt/slides/slide1.xml" Id="Rc54df18672564fa0" /><Relationship Type="http://schemas.openxmlformats.org/officeDocument/2006/relationships/slide" Target="/ppt/slides/slide2.xml" Id="Rba86f029482d4799" /><Relationship Type="http://schemas.openxmlformats.org/officeDocument/2006/relationships/slide" Target="/ppt/slides/slide3.xml" Id="R424925e13ed24e23" /><Relationship Type="http://schemas.openxmlformats.org/officeDocument/2006/relationships/slide" Target="/ppt/slides/slide4.xml" Id="Re9b3cb8a66724dd3" /><Relationship Type="http://schemas.openxmlformats.org/officeDocument/2006/relationships/slide" Target="/ppt/slides/slide5.xml" Id="R7acbbfc04aae44e0" /><Relationship Type="http://schemas.openxmlformats.org/officeDocument/2006/relationships/slide" Target="/ppt/slides/slide6.xml" Id="Re1a70f27a8674312" /><Relationship Type="http://schemas.openxmlformats.org/officeDocument/2006/relationships/slide" Target="/ppt/slides/slide7.xml" Id="R2b58a1d7fd754e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3bdc7d33d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c90cff8c340f8" /><Relationship Type="http://schemas.openxmlformats.org/officeDocument/2006/relationships/theme" Target="/ppt/slideMasters/theme/theme1.xml" Id="R9b356bf1ed504d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c90cff8c340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8e485163a4f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8cbd4de0b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da155056e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1756a5e6a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26578ba72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df2997c104c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b755d83ca4f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T NORNES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T NORNES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2 624 353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NORNES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