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496de4330342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547358d72a4985"/>
  </p:sldMasterIdLst>
  <p:sldIdLst>
    <p:sldId xmlns:r="http://schemas.openxmlformats.org/officeDocument/2006/relationships" id="256" r:id="R9695836b544f4bb8"/>
    <p:sldId xmlns:r="http://schemas.openxmlformats.org/officeDocument/2006/relationships" id="257" r:id="Rb4b78cb2d6ea4a4f"/>
    <p:sldId xmlns:r="http://schemas.openxmlformats.org/officeDocument/2006/relationships" id="258" r:id="Rb7c31865fe7b4190"/>
    <p:sldId xmlns:r="http://schemas.openxmlformats.org/officeDocument/2006/relationships" id="259" r:id="R564031b030134610"/>
    <p:sldId xmlns:r="http://schemas.openxmlformats.org/officeDocument/2006/relationships" id="260" r:id="R690ee94c43b14b23"/>
    <p:sldId xmlns:r="http://schemas.openxmlformats.org/officeDocument/2006/relationships" id="261" r:id="R3ef42ac6b131483c"/>
    <p:sldId xmlns:r="http://schemas.openxmlformats.org/officeDocument/2006/relationships" id="262" r:id="Rae850694032849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547358d72a4985" /><Relationship Type="http://schemas.openxmlformats.org/officeDocument/2006/relationships/slide" Target="/ppt/slides/slide1.xml" Id="R9695836b544f4bb8" /><Relationship Type="http://schemas.openxmlformats.org/officeDocument/2006/relationships/slide" Target="/ppt/slides/slide2.xml" Id="Rb4b78cb2d6ea4a4f" /><Relationship Type="http://schemas.openxmlformats.org/officeDocument/2006/relationships/slide" Target="/ppt/slides/slide3.xml" Id="Rb7c31865fe7b4190" /><Relationship Type="http://schemas.openxmlformats.org/officeDocument/2006/relationships/slide" Target="/ppt/slides/slide4.xml" Id="R564031b030134610" /><Relationship Type="http://schemas.openxmlformats.org/officeDocument/2006/relationships/slide" Target="/ppt/slides/slide5.xml" Id="R690ee94c43b14b23" /><Relationship Type="http://schemas.openxmlformats.org/officeDocument/2006/relationships/slide" Target="/ppt/slides/slide6.xml" Id="R3ef42ac6b131483c" /><Relationship Type="http://schemas.openxmlformats.org/officeDocument/2006/relationships/slide" Target="/ppt/slides/slide7.xml" Id="Rae850694032849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5ebfa677445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66e3df0d6426d" /><Relationship Type="http://schemas.openxmlformats.org/officeDocument/2006/relationships/theme" Target="/ppt/slideMasters/theme/theme1.xml" Id="R2f811773d3ce47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166e3df0d642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7551a977d4b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9dff6515244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1f3022a03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29f282e04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de19fe2ca46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6f241414a44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f3bdc468f49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VVS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VVS RÅDGIVNING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5 218 084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BAKKAN GISLE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Stokkanvegen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gisle.bakkan@gmail.com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