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bfee1b815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22d4cb782429a"/>
  </p:sldMasterIdLst>
  <p:sldIdLst>
    <p:sldId xmlns:r="http://schemas.openxmlformats.org/officeDocument/2006/relationships" id="256" r:id="R38c4da3c749346ba"/>
    <p:sldId xmlns:r="http://schemas.openxmlformats.org/officeDocument/2006/relationships" id="257" r:id="R7b8fabb5cc2f4adb"/>
    <p:sldId xmlns:r="http://schemas.openxmlformats.org/officeDocument/2006/relationships" id="258" r:id="Rb41ae9338e5e45c7"/>
    <p:sldId xmlns:r="http://schemas.openxmlformats.org/officeDocument/2006/relationships" id="259" r:id="Re8a9edc0669a4d24"/>
    <p:sldId xmlns:r="http://schemas.openxmlformats.org/officeDocument/2006/relationships" id="260" r:id="R7e6faed2af1d4d54"/>
    <p:sldId xmlns:r="http://schemas.openxmlformats.org/officeDocument/2006/relationships" id="261" r:id="R03c3fe57894746a9"/>
    <p:sldId xmlns:r="http://schemas.openxmlformats.org/officeDocument/2006/relationships" id="262" r:id="Rcccf605df066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22d4cb782429a" /><Relationship Type="http://schemas.openxmlformats.org/officeDocument/2006/relationships/slide" Target="/ppt/slides/slide1.xml" Id="R38c4da3c749346ba" /><Relationship Type="http://schemas.openxmlformats.org/officeDocument/2006/relationships/slide" Target="/ppt/slides/slide2.xml" Id="R7b8fabb5cc2f4adb" /><Relationship Type="http://schemas.openxmlformats.org/officeDocument/2006/relationships/slide" Target="/ppt/slides/slide3.xml" Id="Rb41ae9338e5e45c7" /><Relationship Type="http://schemas.openxmlformats.org/officeDocument/2006/relationships/slide" Target="/ppt/slides/slide4.xml" Id="Re8a9edc0669a4d24" /><Relationship Type="http://schemas.openxmlformats.org/officeDocument/2006/relationships/slide" Target="/ppt/slides/slide5.xml" Id="R7e6faed2af1d4d54" /><Relationship Type="http://schemas.openxmlformats.org/officeDocument/2006/relationships/slide" Target="/ppt/slides/slide6.xml" Id="R03c3fe57894746a9" /><Relationship Type="http://schemas.openxmlformats.org/officeDocument/2006/relationships/slide" Target="/ppt/slides/slide7.xml" Id="Rcccf605df066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d9467fe0248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143872dbe46c9" /><Relationship Type="http://schemas.openxmlformats.org/officeDocument/2006/relationships/theme" Target="/ppt/slideMasters/theme/theme1.xml" Id="R276933e3e028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143872dbe46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ff4524f8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a887d6bd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ed5a4cb6c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4ab30b439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0d4663f8f4a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ced6ab95748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465d693ac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