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baa48ab39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b8d2b5ce14b39"/>
  </p:sldMasterIdLst>
  <p:sldIdLst>
    <p:sldId xmlns:r="http://schemas.openxmlformats.org/officeDocument/2006/relationships" id="256" r:id="R7d67ff474b854824"/>
    <p:sldId xmlns:r="http://schemas.openxmlformats.org/officeDocument/2006/relationships" id="257" r:id="R080f3f3eb74b44d0"/>
    <p:sldId xmlns:r="http://schemas.openxmlformats.org/officeDocument/2006/relationships" id="258" r:id="R290e84a48bc84219"/>
    <p:sldId xmlns:r="http://schemas.openxmlformats.org/officeDocument/2006/relationships" id="259" r:id="R2d9cd36bdfed4077"/>
    <p:sldId xmlns:r="http://schemas.openxmlformats.org/officeDocument/2006/relationships" id="260" r:id="Rb5042b79088c4ec2"/>
    <p:sldId xmlns:r="http://schemas.openxmlformats.org/officeDocument/2006/relationships" id="261" r:id="R392916d2f9bb4e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b8d2b5ce14b39" /><Relationship Type="http://schemas.openxmlformats.org/officeDocument/2006/relationships/slide" Target="/ppt/slides/slide1.xml" Id="R7d67ff474b854824" /><Relationship Type="http://schemas.openxmlformats.org/officeDocument/2006/relationships/slide" Target="/ppt/slides/slide2.xml" Id="R080f3f3eb74b44d0" /><Relationship Type="http://schemas.openxmlformats.org/officeDocument/2006/relationships/slide" Target="/ppt/slides/slide3.xml" Id="R290e84a48bc84219" /><Relationship Type="http://schemas.openxmlformats.org/officeDocument/2006/relationships/slide" Target="/ppt/slides/slide4.xml" Id="R2d9cd36bdfed4077" /><Relationship Type="http://schemas.openxmlformats.org/officeDocument/2006/relationships/slide" Target="/ppt/slides/slide5.xml" Id="Rb5042b79088c4ec2" /><Relationship Type="http://schemas.openxmlformats.org/officeDocument/2006/relationships/slide" Target="/ppt/slides/slide6.xml" Id="R392916d2f9bb4e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eeede823f4e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6d04ae6714f80" /><Relationship Type="http://schemas.openxmlformats.org/officeDocument/2006/relationships/theme" Target="/ppt/slideMasters/theme/theme1.xml" Id="R554be3d7692c4f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6d04ae6714f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2bd64522146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57fe42d6d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0e51b9c28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430249a664c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860b1389e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4fd5ba810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