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a34119b1fd4a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11474fbfe04ad5"/>
  </p:sldMasterIdLst>
  <p:sldIdLst>
    <p:sldId xmlns:r="http://schemas.openxmlformats.org/officeDocument/2006/relationships" id="256" r:id="R885262b7932046a4"/>
    <p:sldId xmlns:r="http://schemas.openxmlformats.org/officeDocument/2006/relationships" id="257" r:id="R438030ba54bf45f7"/>
    <p:sldId xmlns:r="http://schemas.openxmlformats.org/officeDocument/2006/relationships" id="258" r:id="R14b646bb91774ced"/>
    <p:sldId xmlns:r="http://schemas.openxmlformats.org/officeDocument/2006/relationships" id="259" r:id="R5d64138a02af4bdc"/>
    <p:sldId xmlns:r="http://schemas.openxmlformats.org/officeDocument/2006/relationships" id="260" r:id="Rd6abb9ae9fd345eb"/>
    <p:sldId xmlns:r="http://schemas.openxmlformats.org/officeDocument/2006/relationships" id="261" r:id="R90f5ae66cedb4c6b"/>
    <p:sldId xmlns:r="http://schemas.openxmlformats.org/officeDocument/2006/relationships" id="262" r:id="Re95be8072ac047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11474fbfe04ad5" /><Relationship Type="http://schemas.openxmlformats.org/officeDocument/2006/relationships/slide" Target="/ppt/slides/slide1.xml" Id="R885262b7932046a4" /><Relationship Type="http://schemas.openxmlformats.org/officeDocument/2006/relationships/slide" Target="/ppt/slides/slide2.xml" Id="R438030ba54bf45f7" /><Relationship Type="http://schemas.openxmlformats.org/officeDocument/2006/relationships/slide" Target="/ppt/slides/slide3.xml" Id="R14b646bb91774ced" /><Relationship Type="http://schemas.openxmlformats.org/officeDocument/2006/relationships/slide" Target="/ppt/slides/slide4.xml" Id="R5d64138a02af4bdc" /><Relationship Type="http://schemas.openxmlformats.org/officeDocument/2006/relationships/slide" Target="/ppt/slides/slide5.xml" Id="Rd6abb9ae9fd345eb" /><Relationship Type="http://schemas.openxmlformats.org/officeDocument/2006/relationships/slide" Target="/ppt/slides/slide6.xml" Id="R90f5ae66cedb4c6b" /><Relationship Type="http://schemas.openxmlformats.org/officeDocument/2006/relationships/slide" Target="/ppt/slides/slide7.xml" Id="Re95be8072ac047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0aa49d8c3a4f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dcf83c2b24039" /><Relationship Type="http://schemas.openxmlformats.org/officeDocument/2006/relationships/theme" Target="/ppt/slideMasters/theme/theme1.xml" Id="R6b51afa46c4e4b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7dcf83c2b240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c55d6d6d843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92572c3df4d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99e63ac864b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02b734de741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de40efbea4d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072686a0049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d5a2518fd41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ENCON AS ble etablert [år] og holder til i Voss.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237 149 045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−6 842 670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−5 420 439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24 537 347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62 162 951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DLVRY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Dalsmoen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5709 Voss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