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f186954c9443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07df7c7fbc4967"/>
  </p:sldMasterIdLst>
  <p:sldIdLst>
    <p:sldId xmlns:r="http://schemas.openxmlformats.org/officeDocument/2006/relationships" id="256" r:id="R594091fc641d4424"/>
    <p:sldId xmlns:r="http://schemas.openxmlformats.org/officeDocument/2006/relationships" id="257" r:id="R4e7e329ca0f14a18"/>
    <p:sldId xmlns:r="http://schemas.openxmlformats.org/officeDocument/2006/relationships" id="258" r:id="R5495c838410f4a03"/>
    <p:sldId xmlns:r="http://schemas.openxmlformats.org/officeDocument/2006/relationships" id="259" r:id="R85001e4c2e104424"/>
    <p:sldId xmlns:r="http://schemas.openxmlformats.org/officeDocument/2006/relationships" id="260" r:id="Re462e03869ad43bb"/>
    <p:sldId xmlns:r="http://schemas.openxmlformats.org/officeDocument/2006/relationships" id="261" r:id="Rfaf2311aa5e741ea"/>
    <p:sldId xmlns:r="http://schemas.openxmlformats.org/officeDocument/2006/relationships" id="262" r:id="R6e724fd61bc149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7df7c7fbc4967" /><Relationship Type="http://schemas.openxmlformats.org/officeDocument/2006/relationships/slide" Target="/ppt/slides/slide1.xml" Id="R594091fc641d4424" /><Relationship Type="http://schemas.openxmlformats.org/officeDocument/2006/relationships/slide" Target="/ppt/slides/slide2.xml" Id="R4e7e329ca0f14a18" /><Relationship Type="http://schemas.openxmlformats.org/officeDocument/2006/relationships/slide" Target="/ppt/slides/slide3.xml" Id="R5495c838410f4a03" /><Relationship Type="http://schemas.openxmlformats.org/officeDocument/2006/relationships/slide" Target="/ppt/slides/slide4.xml" Id="R85001e4c2e104424" /><Relationship Type="http://schemas.openxmlformats.org/officeDocument/2006/relationships/slide" Target="/ppt/slides/slide5.xml" Id="Re462e03869ad43bb" /><Relationship Type="http://schemas.openxmlformats.org/officeDocument/2006/relationships/slide" Target="/ppt/slides/slide6.xml" Id="Rfaf2311aa5e741ea" /><Relationship Type="http://schemas.openxmlformats.org/officeDocument/2006/relationships/slide" Target="/ppt/slides/slide7.xml" Id="R6e724fd61bc149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6773c02b140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4088fe4524b84" /><Relationship Type="http://schemas.openxmlformats.org/officeDocument/2006/relationships/theme" Target="/ppt/slideMasters/theme/theme1.xml" Id="R471ac01923fb4c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54088fe452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e736b6b1d49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232a60de24b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32c280c0643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2d2432a4d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fe737fae549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8a2b834a844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cd0f07c6c42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−21 136 235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171 674 676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671 231 448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