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acbdb4c7c043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c41e3b79f64ee9"/>
  </p:sldMasterIdLst>
  <p:sldIdLst>
    <p:sldId xmlns:r="http://schemas.openxmlformats.org/officeDocument/2006/relationships" id="256" r:id="R31a6e91073ae42b4"/>
    <p:sldId xmlns:r="http://schemas.openxmlformats.org/officeDocument/2006/relationships" id="257" r:id="Rf36ff610572647f8"/>
    <p:sldId xmlns:r="http://schemas.openxmlformats.org/officeDocument/2006/relationships" id="258" r:id="R2ac9e5eaa77d42dd"/>
    <p:sldId xmlns:r="http://schemas.openxmlformats.org/officeDocument/2006/relationships" id="259" r:id="Rf052c94207354a7e"/>
    <p:sldId xmlns:r="http://schemas.openxmlformats.org/officeDocument/2006/relationships" id="260" r:id="R57a73583ab9e4b42"/>
    <p:sldId xmlns:r="http://schemas.openxmlformats.org/officeDocument/2006/relationships" id="261" r:id="R1792deb994084e1b"/>
    <p:sldId xmlns:r="http://schemas.openxmlformats.org/officeDocument/2006/relationships" id="262" r:id="Rd5b84bb0a71a4a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c41e3b79f64ee9" /><Relationship Type="http://schemas.openxmlformats.org/officeDocument/2006/relationships/slide" Target="/ppt/slides/slide1.xml" Id="R31a6e91073ae42b4" /><Relationship Type="http://schemas.openxmlformats.org/officeDocument/2006/relationships/slide" Target="/ppt/slides/slide2.xml" Id="Rf36ff610572647f8" /><Relationship Type="http://schemas.openxmlformats.org/officeDocument/2006/relationships/slide" Target="/ppt/slides/slide3.xml" Id="R2ac9e5eaa77d42dd" /><Relationship Type="http://schemas.openxmlformats.org/officeDocument/2006/relationships/slide" Target="/ppt/slides/slide4.xml" Id="Rf052c94207354a7e" /><Relationship Type="http://schemas.openxmlformats.org/officeDocument/2006/relationships/slide" Target="/ppt/slides/slide5.xml" Id="R57a73583ab9e4b42" /><Relationship Type="http://schemas.openxmlformats.org/officeDocument/2006/relationships/slide" Target="/ppt/slides/slide6.xml" Id="R1792deb994084e1b" /><Relationship Type="http://schemas.openxmlformats.org/officeDocument/2006/relationships/slide" Target="/ppt/slides/slide7.xml" Id="Rd5b84bb0a71a4a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a1eab669d542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99aad8ef34ddf" /><Relationship Type="http://schemas.openxmlformats.org/officeDocument/2006/relationships/theme" Target="/ppt/slideMasters/theme/theme1.xml" Id="R0c19a2a9949b4c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d99aad8ef34d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e9c57e64041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7b0b7fa614a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7a74cf309d42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743151bb04a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2a628162b4c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bd40c577540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a64b00e9448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GEX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GEX CAPITAL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4 366 316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18 990 378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19 075 305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ERICSON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Granfaret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914 918 413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GEX CAPITAL AS</a:t>
            </a:r>
          </a:p>
        </p:txBody>
      </p:sp>
    </p:spTree>
  </p:cSld>
  <p:clrMapOvr>
    <a:masterClrMapping xmlns:a="http://schemas.openxmlformats.org/drawingml/2006/main"/>
  </p:clrMapOvr>
</p:sld>
</file>