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4e97b6cb5449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bc0aa9a5e04b74"/>
  </p:sldMasterIdLst>
  <p:sldIdLst>
    <p:sldId xmlns:r="http://schemas.openxmlformats.org/officeDocument/2006/relationships" id="256" r:id="Rab500fbbeadb4cdf"/>
    <p:sldId xmlns:r="http://schemas.openxmlformats.org/officeDocument/2006/relationships" id="257" r:id="Rbdd8eaa34b724529"/>
    <p:sldId xmlns:r="http://schemas.openxmlformats.org/officeDocument/2006/relationships" id="258" r:id="Re5c76b68a65c4f64"/>
    <p:sldId xmlns:r="http://schemas.openxmlformats.org/officeDocument/2006/relationships" id="259" r:id="R4262114b1a8a460f"/>
    <p:sldId xmlns:r="http://schemas.openxmlformats.org/officeDocument/2006/relationships" id="260" r:id="R890288bf82574c98"/>
    <p:sldId xmlns:r="http://schemas.openxmlformats.org/officeDocument/2006/relationships" id="261" r:id="Ra269a2d348b2477f"/>
    <p:sldId xmlns:r="http://schemas.openxmlformats.org/officeDocument/2006/relationships" id="262" r:id="R865ec83f7c9f47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bc0aa9a5e04b74" /><Relationship Type="http://schemas.openxmlformats.org/officeDocument/2006/relationships/slide" Target="/ppt/slides/slide1.xml" Id="Rab500fbbeadb4cdf" /><Relationship Type="http://schemas.openxmlformats.org/officeDocument/2006/relationships/slide" Target="/ppt/slides/slide2.xml" Id="Rbdd8eaa34b724529" /><Relationship Type="http://schemas.openxmlformats.org/officeDocument/2006/relationships/slide" Target="/ppt/slides/slide3.xml" Id="Re5c76b68a65c4f64" /><Relationship Type="http://schemas.openxmlformats.org/officeDocument/2006/relationships/slide" Target="/ppt/slides/slide4.xml" Id="R4262114b1a8a460f" /><Relationship Type="http://schemas.openxmlformats.org/officeDocument/2006/relationships/slide" Target="/ppt/slides/slide5.xml" Id="R890288bf82574c98" /><Relationship Type="http://schemas.openxmlformats.org/officeDocument/2006/relationships/slide" Target="/ppt/slides/slide6.xml" Id="Ra269a2d348b2477f" /><Relationship Type="http://schemas.openxmlformats.org/officeDocument/2006/relationships/slide" Target="/ppt/slides/slide7.xml" Id="R865ec83f7c9f47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cffe12be734e2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d2ffdf66894dd5" /><Relationship Type="http://schemas.openxmlformats.org/officeDocument/2006/relationships/theme" Target="/ppt/slideMasters/theme/theme1.xml" Id="Rbeffb287a0374d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d2ffdf66894d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073a8b9b7c45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3ac862397046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b15674753346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8feb87d2c947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89ad2f6d344aa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bec76883ef44d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59ee10d6a248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ØIAN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ØIAN HOLDING AS ble etablert [år] og holder til i Rælingen.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−26 611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4 844 946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5 551 583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5 555 439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ØIAN JAN-TORE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Jan-Tore Øian, Vangensteinvegen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2005 Rælingen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914 888 654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ØIAN HOLDING AS</a:t>
            </a:r>
          </a:p>
        </p:txBody>
      </p:sp>
    </p:spTree>
  </p:cSld>
  <p:clrMapOvr>
    <a:masterClrMapping xmlns:a="http://schemas.openxmlformats.org/drawingml/2006/main"/>
  </p:clrMapOvr>
</p:sld>
</file>