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1593924df40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38857200644095"/>
  </p:sldMasterIdLst>
  <p:sldIdLst>
    <p:sldId xmlns:r="http://schemas.openxmlformats.org/officeDocument/2006/relationships" id="256" r:id="R9c82577cbba54479"/>
    <p:sldId xmlns:r="http://schemas.openxmlformats.org/officeDocument/2006/relationships" id="257" r:id="R38364cab85a643c1"/>
    <p:sldId xmlns:r="http://schemas.openxmlformats.org/officeDocument/2006/relationships" id="258" r:id="R48e27ff26fc04a4c"/>
    <p:sldId xmlns:r="http://schemas.openxmlformats.org/officeDocument/2006/relationships" id="259" r:id="R7fdf38288db5497f"/>
    <p:sldId xmlns:r="http://schemas.openxmlformats.org/officeDocument/2006/relationships" id="260" r:id="Rdb423df70c9a4508"/>
    <p:sldId xmlns:r="http://schemas.openxmlformats.org/officeDocument/2006/relationships" id="261" r:id="R285989aaef6c49b4"/>
    <p:sldId xmlns:r="http://schemas.openxmlformats.org/officeDocument/2006/relationships" id="262" r:id="R27c02192ba1c45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8857200644095" /><Relationship Type="http://schemas.openxmlformats.org/officeDocument/2006/relationships/slide" Target="/ppt/slides/slide1.xml" Id="R9c82577cbba54479" /><Relationship Type="http://schemas.openxmlformats.org/officeDocument/2006/relationships/slide" Target="/ppt/slides/slide2.xml" Id="R38364cab85a643c1" /><Relationship Type="http://schemas.openxmlformats.org/officeDocument/2006/relationships/slide" Target="/ppt/slides/slide3.xml" Id="R48e27ff26fc04a4c" /><Relationship Type="http://schemas.openxmlformats.org/officeDocument/2006/relationships/slide" Target="/ppt/slides/slide4.xml" Id="R7fdf38288db5497f" /><Relationship Type="http://schemas.openxmlformats.org/officeDocument/2006/relationships/slide" Target="/ppt/slides/slide5.xml" Id="Rdb423df70c9a4508" /><Relationship Type="http://schemas.openxmlformats.org/officeDocument/2006/relationships/slide" Target="/ppt/slides/slide6.xml" Id="R285989aaef6c49b4" /><Relationship Type="http://schemas.openxmlformats.org/officeDocument/2006/relationships/slide" Target="/ppt/slides/slide7.xml" Id="R27c02192ba1c45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c615740f044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57bd6624147d0" /><Relationship Type="http://schemas.openxmlformats.org/officeDocument/2006/relationships/theme" Target="/ppt/slideMasters/theme/theme1.xml" Id="R741921c7c76242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657bd6624147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441dd319f4a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a24117f1f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93dea5b3240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e2105e65143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0aacb446e4e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66429029d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df3a35743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