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866d5bed9d4a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088707776c4475"/>
  </p:sldMasterIdLst>
  <p:sldIdLst>
    <p:sldId xmlns:r="http://schemas.openxmlformats.org/officeDocument/2006/relationships" id="256" r:id="R0ddb5184f1704466"/>
    <p:sldId xmlns:r="http://schemas.openxmlformats.org/officeDocument/2006/relationships" id="257" r:id="Rbf2457710a7e4104"/>
    <p:sldId xmlns:r="http://schemas.openxmlformats.org/officeDocument/2006/relationships" id="258" r:id="R3c7bc27d5b984b53"/>
    <p:sldId xmlns:r="http://schemas.openxmlformats.org/officeDocument/2006/relationships" id="259" r:id="Rd7e4b79faf6845d3"/>
    <p:sldId xmlns:r="http://schemas.openxmlformats.org/officeDocument/2006/relationships" id="260" r:id="R3ac45a38fd19454b"/>
    <p:sldId xmlns:r="http://schemas.openxmlformats.org/officeDocument/2006/relationships" id="261" r:id="Rf323431270834a05"/>
    <p:sldId xmlns:r="http://schemas.openxmlformats.org/officeDocument/2006/relationships" id="262" r:id="Re645dad4f78540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088707776c4475" /><Relationship Type="http://schemas.openxmlformats.org/officeDocument/2006/relationships/slide" Target="/ppt/slides/slide1.xml" Id="R0ddb5184f1704466" /><Relationship Type="http://schemas.openxmlformats.org/officeDocument/2006/relationships/slide" Target="/ppt/slides/slide2.xml" Id="Rbf2457710a7e4104" /><Relationship Type="http://schemas.openxmlformats.org/officeDocument/2006/relationships/slide" Target="/ppt/slides/slide3.xml" Id="R3c7bc27d5b984b53" /><Relationship Type="http://schemas.openxmlformats.org/officeDocument/2006/relationships/slide" Target="/ppt/slides/slide4.xml" Id="Rd7e4b79faf6845d3" /><Relationship Type="http://schemas.openxmlformats.org/officeDocument/2006/relationships/slide" Target="/ppt/slides/slide5.xml" Id="R3ac45a38fd19454b" /><Relationship Type="http://schemas.openxmlformats.org/officeDocument/2006/relationships/slide" Target="/ppt/slides/slide6.xml" Id="Rf323431270834a05" /><Relationship Type="http://schemas.openxmlformats.org/officeDocument/2006/relationships/slide" Target="/ppt/slides/slide7.xml" Id="Re645dad4f78540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9af066b3a04d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b124101e64d4f" /><Relationship Type="http://schemas.openxmlformats.org/officeDocument/2006/relationships/theme" Target="/ppt/slideMasters/theme/theme1.xml" Id="R52b62a37693f41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6b124101e64d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1d5cb7ea84c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236d78e494c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5976cf9234c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39bfcacbe4f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5427c235d40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ab63e42e443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33cee75184d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BERGDØLMO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BERGDØLMO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BERGDØLMO HOLDING AS ble etablert [år] og holder til i Nedre Heidal.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BERGDØLMO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BERGDØLMO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BERGDØLMO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2 128 595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9 209 145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BERGDØLMO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BERGDØLMO SIMEN ANDRÉ  –  90,1 %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ALVERAL AS  –  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BERGDØLMO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Øverbygdsvegen 1085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2677 Nedre Heidal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914 769 140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BERGDØLMO HOLDING AS</a:t>
            </a:r>
          </a:p>
        </p:txBody>
      </p:sp>
    </p:spTree>
  </p:cSld>
  <p:clrMapOvr>
    <a:masterClrMapping xmlns:a="http://schemas.openxmlformats.org/drawingml/2006/main"/>
  </p:clrMapOvr>
</p:sld>
</file>