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78cec40682b47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96ee6253334ee4"/>
  </p:sldMasterIdLst>
  <p:sldIdLst>
    <p:sldId xmlns:r="http://schemas.openxmlformats.org/officeDocument/2006/relationships" id="256" r:id="R2b81409a779c4813"/>
    <p:sldId xmlns:r="http://schemas.openxmlformats.org/officeDocument/2006/relationships" id="257" r:id="R04e86e3a9c324acd"/>
    <p:sldId xmlns:r="http://schemas.openxmlformats.org/officeDocument/2006/relationships" id="258" r:id="Ra2179c70cca1434c"/>
    <p:sldId xmlns:r="http://schemas.openxmlformats.org/officeDocument/2006/relationships" id="259" r:id="R07f758d3518d48f6"/>
    <p:sldId xmlns:r="http://schemas.openxmlformats.org/officeDocument/2006/relationships" id="260" r:id="R35dbc4cd3e9e4e6d"/>
    <p:sldId xmlns:r="http://schemas.openxmlformats.org/officeDocument/2006/relationships" id="261" r:id="R1cdf98a706db4130"/>
    <p:sldId xmlns:r="http://schemas.openxmlformats.org/officeDocument/2006/relationships" id="262" r:id="Ra6a71132ec724a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96ee6253334ee4" /><Relationship Type="http://schemas.openxmlformats.org/officeDocument/2006/relationships/slide" Target="/ppt/slides/slide1.xml" Id="R2b81409a779c4813" /><Relationship Type="http://schemas.openxmlformats.org/officeDocument/2006/relationships/slide" Target="/ppt/slides/slide2.xml" Id="R04e86e3a9c324acd" /><Relationship Type="http://schemas.openxmlformats.org/officeDocument/2006/relationships/slide" Target="/ppt/slides/slide3.xml" Id="Ra2179c70cca1434c" /><Relationship Type="http://schemas.openxmlformats.org/officeDocument/2006/relationships/slide" Target="/ppt/slides/slide4.xml" Id="R07f758d3518d48f6" /><Relationship Type="http://schemas.openxmlformats.org/officeDocument/2006/relationships/slide" Target="/ppt/slides/slide5.xml" Id="R35dbc4cd3e9e4e6d" /><Relationship Type="http://schemas.openxmlformats.org/officeDocument/2006/relationships/slide" Target="/ppt/slides/slide6.xml" Id="R1cdf98a706db4130" /><Relationship Type="http://schemas.openxmlformats.org/officeDocument/2006/relationships/slide" Target="/ppt/slides/slide7.xml" Id="Ra6a71132ec724a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b45c141d8d42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c7eedb550439b" /><Relationship Type="http://schemas.openxmlformats.org/officeDocument/2006/relationships/theme" Target="/ppt/slideMasters/theme/theme1.xml" Id="R3f24e01a53b8498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7ec7eedb55043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77826888143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c47162f734d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198452cbdd44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b2ef657e24d3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e7098721c24f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3ebb2bde394dc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a926ed25a426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PESOM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PESOM INVEST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−20 427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446 011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2 471 050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2 501 050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PER HÅVARD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3C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3218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phe@okonomistyring.no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914 744 113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PESOM INVEST AS</a:t>
            </a:r>
          </a:p>
        </p:txBody>
      </p:sp>
    </p:spTree>
  </p:cSld>
  <p:clrMapOvr>
    <a:masterClrMapping xmlns:a="http://schemas.openxmlformats.org/drawingml/2006/main"/>
  </p:clrMapOvr>
</p:sld>
</file>