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242327a47c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95dba8a13343a1"/>
  </p:sldMasterIdLst>
  <p:sldIdLst>
    <p:sldId xmlns:r="http://schemas.openxmlformats.org/officeDocument/2006/relationships" id="256" r:id="R68c182de435d4217"/>
    <p:sldId xmlns:r="http://schemas.openxmlformats.org/officeDocument/2006/relationships" id="257" r:id="R7fff5a9fed5642f0"/>
    <p:sldId xmlns:r="http://schemas.openxmlformats.org/officeDocument/2006/relationships" id="258" r:id="Ra9510fd9606a4b15"/>
    <p:sldId xmlns:r="http://schemas.openxmlformats.org/officeDocument/2006/relationships" id="259" r:id="R8abe59d91be74825"/>
    <p:sldId xmlns:r="http://schemas.openxmlformats.org/officeDocument/2006/relationships" id="260" r:id="Rb9610e60b2a44dce"/>
    <p:sldId xmlns:r="http://schemas.openxmlformats.org/officeDocument/2006/relationships" id="261" r:id="Rf08e16d606974d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5dba8a13343a1" /><Relationship Type="http://schemas.openxmlformats.org/officeDocument/2006/relationships/slide" Target="/ppt/slides/slide1.xml" Id="R68c182de435d4217" /><Relationship Type="http://schemas.openxmlformats.org/officeDocument/2006/relationships/slide" Target="/ppt/slides/slide2.xml" Id="R7fff5a9fed5642f0" /><Relationship Type="http://schemas.openxmlformats.org/officeDocument/2006/relationships/slide" Target="/ppt/slides/slide3.xml" Id="Ra9510fd9606a4b15" /><Relationship Type="http://schemas.openxmlformats.org/officeDocument/2006/relationships/slide" Target="/ppt/slides/slide4.xml" Id="R8abe59d91be74825" /><Relationship Type="http://schemas.openxmlformats.org/officeDocument/2006/relationships/slide" Target="/ppt/slides/slide5.xml" Id="Rb9610e60b2a44dce" /><Relationship Type="http://schemas.openxmlformats.org/officeDocument/2006/relationships/slide" Target="/ppt/slides/slide6.xml" Id="Rf08e16d606974d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55ce5ecb7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b70b9f0af47f9" /><Relationship Type="http://schemas.openxmlformats.org/officeDocument/2006/relationships/theme" Target="/ppt/slideMasters/theme/theme1.xml" Id="R6e67e1d90aa9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b70b9f0af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0e494eb2449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bbe005bea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f18cb26ff49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45086a3394c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9cef2888b47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9134ed15c4b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MSG DEICE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MSG DEICE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−186 991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7 999 109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40 863 085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41 800 907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