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9af006d631490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4a6289c5bc047f2"/>
  </p:sldMasterIdLst>
  <p:sldIdLst>
    <p:sldId xmlns:r="http://schemas.openxmlformats.org/officeDocument/2006/relationships" id="256" r:id="R4b0828726ea24d24"/>
    <p:sldId xmlns:r="http://schemas.openxmlformats.org/officeDocument/2006/relationships" id="257" r:id="R62bac32cb4054682"/>
    <p:sldId xmlns:r="http://schemas.openxmlformats.org/officeDocument/2006/relationships" id="258" r:id="R843b1807918f46c4"/>
    <p:sldId xmlns:r="http://schemas.openxmlformats.org/officeDocument/2006/relationships" id="259" r:id="R7d6bc64fe44944e1"/>
    <p:sldId xmlns:r="http://schemas.openxmlformats.org/officeDocument/2006/relationships" id="260" r:id="Ra1697db86592412b"/>
    <p:sldId xmlns:r="http://schemas.openxmlformats.org/officeDocument/2006/relationships" id="261" r:id="R05927512ac3544b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a6289c5bc047f2" /><Relationship Type="http://schemas.openxmlformats.org/officeDocument/2006/relationships/slide" Target="/ppt/slides/slide1.xml" Id="R4b0828726ea24d24" /><Relationship Type="http://schemas.openxmlformats.org/officeDocument/2006/relationships/slide" Target="/ppt/slides/slide2.xml" Id="R62bac32cb4054682" /><Relationship Type="http://schemas.openxmlformats.org/officeDocument/2006/relationships/slide" Target="/ppt/slides/slide3.xml" Id="R843b1807918f46c4" /><Relationship Type="http://schemas.openxmlformats.org/officeDocument/2006/relationships/slide" Target="/ppt/slides/slide4.xml" Id="R7d6bc64fe44944e1" /><Relationship Type="http://schemas.openxmlformats.org/officeDocument/2006/relationships/slide" Target="/ppt/slides/slide5.xml" Id="Ra1697db86592412b" /><Relationship Type="http://schemas.openxmlformats.org/officeDocument/2006/relationships/slide" Target="/ppt/slides/slide6.xml" Id="R05927512ac3544b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2facea13394e2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dadaa1af3d473b" /><Relationship Type="http://schemas.openxmlformats.org/officeDocument/2006/relationships/theme" Target="/ppt/slideMasters/theme/theme1.xml" Id="R8e4f0eb3ff4d4ab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bdadaa1af3d473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60db9fb52c4e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7cee1e6f514ee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3ac92c9e40466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d9d5d04dd5423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90b2b3808d408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17016e29c4499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ÅL INKLUSIVE LARS SIGMUND TVEITO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ÅL INKLUSIVE LARS SIGMUND TVEITO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ÅL INKLUSIVE LARS SIGMUND TVEITO ble etablert [år] og holder til i Ål.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ÅL INKLUSIVE LARS SIGMUND TVEITO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ÅL INKLUSIVE LARS SIGMUND TVEITO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ÅL INKLUSIVE LARS SIGMUND TVEITO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710 192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616 218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616 116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86 579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125 459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ÅL INKLUSIVE LARS SIGMUND TVEITO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Sundrevegen 122C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3570 Ål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914 737 745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ÅL INKLUSIVE LARS SIGMUND TVEITO</a:t>
            </a:r>
          </a:p>
        </p:txBody>
      </p:sp>
    </p:spTree>
  </p:cSld>
  <p:clrMapOvr>
    <a:masterClrMapping xmlns:a="http://schemas.openxmlformats.org/drawingml/2006/main"/>
  </p:clrMapOvr>
</p:sld>
</file>