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77cacb032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18457fa6947ac"/>
  </p:sldMasterIdLst>
  <p:sldIdLst>
    <p:sldId xmlns:r="http://schemas.openxmlformats.org/officeDocument/2006/relationships" id="256" r:id="R54a0ed98d2914def"/>
    <p:sldId xmlns:r="http://schemas.openxmlformats.org/officeDocument/2006/relationships" id="257" r:id="R5e5db56471924b56"/>
    <p:sldId xmlns:r="http://schemas.openxmlformats.org/officeDocument/2006/relationships" id="258" r:id="R3bb594d4bb634909"/>
    <p:sldId xmlns:r="http://schemas.openxmlformats.org/officeDocument/2006/relationships" id="259" r:id="R20a059109e7d453b"/>
    <p:sldId xmlns:r="http://schemas.openxmlformats.org/officeDocument/2006/relationships" id="260" r:id="R0fe4d63d74724a55"/>
    <p:sldId xmlns:r="http://schemas.openxmlformats.org/officeDocument/2006/relationships" id="261" r:id="R040698ed108c45c8"/>
    <p:sldId xmlns:r="http://schemas.openxmlformats.org/officeDocument/2006/relationships" id="262" r:id="Re51c8fdf856f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18457fa6947ac" /><Relationship Type="http://schemas.openxmlformats.org/officeDocument/2006/relationships/slide" Target="/ppt/slides/slide1.xml" Id="R54a0ed98d2914def" /><Relationship Type="http://schemas.openxmlformats.org/officeDocument/2006/relationships/slide" Target="/ppt/slides/slide2.xml" Id="R5e5db56471924b56" /><Relationship Type="http://schemas.openxmlformats.org/officeDocument/2006/relationships/slide" Target="/ppt/slides/slide3.xml" Id="R3bb594d4bb634909" /><Relationship Type="http://schemas.openxmlformats.org/officeDocument/2006/relationships/slide" Target="/ppt/slides/slide4.xml" Id="R20a059109e7d453b" /><Relationship Type="http://schemas.openxmlformats.org/officeDocument/2006/relationships/slide" Target="/ppt/slides/slide5.xml" Id="R0fe4d63d74724a55" /><Relationship Type="http://schemas.openxmlformats.org/officeDocument/2006/relationships/slide" Target="/ppt/slides/slide6.xml" Id="R040698ed108c45c8" /><Relationship Type="http://schemas.openxmlformats.org/officeDocument/2006/relationships/slide" Target="/ppt/slides/slide7.xml" Id="Re51c8fdf856f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888b96209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f935210994aec" /><Relationship Type="http://schemas.openxmlformats.org/officeDocument/2006/relationships/theme" Target="/ppt/slideMasters/theme/theme1.xml" Id="Ra5c3d5d684bb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f93521099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f28a7041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57fc70632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7393b8cd94f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133520ecb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5a06e4133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7ff1537ae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74e95f5e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OG RUUD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OG RUUD VVS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165 838 350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36 877 360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