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4d0b3eb70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05e2d398594a3e"/>
  </p:sldMasterIdLst>
  <p:sldIdLst>
    <p:sldId xmlns:r="http://schemas.openxmlformats.org/officeDocument/2006/relationships" id="256" r:id="Raa55969b73ef4362"/>
    <p:sldId xmlns:r="http://schemas.openxmlformats.org/officeDocument/2006/relationships" id="257" r:id="R2178354941974d19"/>
    <p:sldId xmlns:r="http://schemas.openxmlformats.org/officeDocument/2006/relationships" id="258" r:id="Rac45b0a75d0c40d9"/>
    <p:sldId xmlns:r="http://schemas.openxmlformats.org/officeDocument/2006/relationships" id="259" r:id="Rce4e929435114aec"/>
    <p:sldId xmlns:r="http://schemas.openxmlformats.org/officeDocument/2006/relationships" id="260" r:id="R89636eca7e3e4845"/>
    <p:sldId xmlns:r="http://schemas.openxmlformats.org/officeDocument/2006/relationships" id="261" r:id="R24b7b7a0a3764d1a"/>
    <p:sldId xmlns:r="http://schemas.openxmlformats.org/officeDocument/2006/relationships" id="262" r:id="R41cc4a5bfb824d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5e2d398594a3e" /><Relationship Type="http://schemas.openxmlformats.org/officeDocument/2006/relationships/slide" Target="/ppt/slides/slide1.xml" Id="Raa55969b73ef4362" /><Relationship Type="http://schemas.openxmlformats.org/officeDocument/2006/relationships/slide" Target="/ppt/slides/slide2.xml" Id="R2178354941974d19" /><Relationship Type="http://schemas.openxmlformats.org/officeDocument/2006/relationships/slide" Target="/ppt/slides/slide3.xml" Id="Rac45b0a75d0c40d9" /><Relationship Type="http://schemas.openxmlformats.org/officeDocument/2006/relationships/slide" Target="/ppt/slides/slide4.xml" Id="Rce4e929435114aec" /><Relationship Type="http://schemas.openxmlformats.org/officeDocument/2006/relationships/slide" Target="/ppt/slides/slide5.xml" Id="R89636eca7e3e4845" /><Relationship Type="http://schemas.openxmlformats.org/officeDocument/2006/relationships/slide" Target="/ppt/slides/slide6.xml" Id="R24b7b7a0a3764d1a" /><Relationship Type="http://schemas.openxmlformats.org/officeDocument/2006/relationships/slide" Target="/ppt/slides/slide7.xml" Id="R41cc4a5bfb824d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118aeb755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d1dbfede943dd" /><Relationship Type="http://schemas.openxmlformats.org/officeDocument/2006/relationships/theme" Target="/ppt/slideMasters/theme/theme1.xml" Id="R7ca5321d6f0641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d1dbfede943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010550d2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5e35ac3ea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967da27ed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916c2619343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a976437fd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1858398e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f9b31c474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