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6703a0237c47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2017e233d4447f"/>
  </p:sldMasterIdLst>
  <p:sldIdLst>
    <p:sldId xmlns:r="http://schemas.openxmlformats.org/officeDocument/2006/relationships" id="256" r:id="Rf30c4c16be3e4474"/>
    <p:sldId xmlns:r="http://schemas.openxmlformats.org/officeDocument/2006/relationships" id="257" r:id="R676d022b35c94da9"/>
    <p:sldId xmlns:r="http://schemas.openxmlformats.org/officeDocument/2006/relationships" id="258" r:id="R25b5cc8f49474693"/>
    <p:sldId xmlns:r="http://schemas.openxmlformats.org/officeDocument/2006/relationships" id="259" r:id="R90241d1a05c241d5"/>
    <p:sldId xmlns:r="http://schemas.openxmlformats.org/officeDocument/2006/relationships" id="260" r:id="Rd6575c1962a64866"/>
    <p:sldId xmlns:r="http://schemas.openxmlformats.org/officeDocument/2006/relationships" id="261" r:id="R2ab00b7dc6ef4810"/>
    <p:sldId xmlns:r="http://schemas.openxmlformats.org/officeDocument/2006/relationships" id="262" r:id="Reda8a16b98b9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2017e233d4447f" /><Relationship Type="http://schemas.openxmlformats.org/officeDocument/2006/relationships/slide" Target="/ppt/slides/slide1.xml" Id="Rf30c4c16be3e4474" /><Relationship Type="http://schemas.openxmlformats.org/officeDocument/2006/relationships/slide" Target="/ppt/slides/slide2.xml" Id="R676d022b35c94da9" /><Relationship Type="http://schemas.openxmlformats.org/officeDocument/2006/relationships/slide" Target="/ppt/slides/slide3.xml" Id="R25b5cc8f49474693" /><Relationship Type="http://schemas.openxmlformats.org/officeDocument/2006/relationships/slide" Target="/ppt/slides/slide4.xml" Id="R90241d1a05c241d5" /><Relationship Type="http://schemas.openxmlformats.org/officeDocument/2006/relationships/slide" Target="/ppt/slides/slide5.xml" Id="Rd6575c1962a64866" /><Relationship Type="http://schemas.openxmlformats.org/officeDocument/2006/relationships/slide" Target="/ppt/slides/slide6.xml" Id="R2ab00b7dc6ef4810" /><Relationship Type="http://schemas.openxmlformats.org/officeDocument/2006/relationships/slide" Target="/ppt/slides/slide7.xml" Id="Reda8a16b98b9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3034b4c7fd4f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543635ef4b6a" /><Relationship Type="http://schemas.openxmlformats.org/officeDocument/2006/relationships/theme" Target="/ppt/slideMasters/theme/theme1.xml" Id="Rb499e9fb64e1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cc543635ef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125c49a35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8e3fb3a7d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8f0fbdd2f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a7506ae4d4d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b59bff3a541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ba44692144f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0da5ece1c47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VELOX ELECTRO NORDICS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VELOX ELECTRO NORDICS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430 055 271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14 297 459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157 408 613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Østerskogen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