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d639cd797444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4125ce7fbd4283"/>
  </p:sldMasterIdLst>
  <p:sldIdLst>
    <p:sldId xmlns:r="http://schemas.openxmlformats.org/officeDocument/2006/relationships" id="256" r:id="Rd0677b280ab847ea"/>
    <p:sldId xmlns:r="http://schemas.openxmlformats.org/officeDocument/2006/relationships" id="257" r:id="R288056faa6d84ec5"/>
    <p:sldId xmlns:r="http://schemas.openxmlformats.org/officeDocument/2006/relationships" id="258" r:id="R54533c8fcbd14fd7"/>
    <p:sldId xmlns:r="http://schemas.openxmlformats.org/officeDocument/2006/relationships" id="259" r:id="R0894211e97f944d5"/>
    <p:sldId xmlns:r="http://schemas.openxmlformats.org/officeDocument/2006/relationships" id="260" r:id="R00a2ee05bedc4c01"/>
    <p:sldId xmlns:r="http://schemas.openxmlformats.org/officeDocument/2006/relationships" id="261" r:id="Rf8b9f53965024391"/>
    <p:sldId xmlns:r="http://schemas.openxmlformats.org/officeDocument/2006/relationships" id="262" r:id="Re6686248e03c42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4125ce7fbd4283" /><Relationship Type="http://schemas.openxmlformats.org/officeDocument/2006/relationships/slide" Target="/ppt/slides/slide1.xml" Id="Rd0677b280ab847ea" /><Relationship Type="http://schemas.openxmlformats.org/officeDocument/2006/relationships/slide" Target="/ppt/slides/slide2.xml" Id="R288056faa6d84ec5" /><Relationship Type="http://schemas.openxmlformats.org/officeDocument/2006/relationships/slide" Target="/ppt/slides/slide3.xml" Id="R54533c8fcbd14fd7" /><Relationship Type="http://schemas.openxmlformats.org/officeDocument/2006/relationships/slide" Target="/ppt/slides/slide4.xml" Id="R0894211e97f944d5" /><Relationship Type="http://schemas.openxmlformats.org/officeDocument/2006/relationships/slide" Target="/ppt/slides/slide5.xml" Id="R00a2ee05bedc4c01" /><Relationship Type="http://schemas.openxmlformats.org/officeDocument/2006/relationships/slide" Target="/ppt/slides/slide6.xml" Id="Rf8b9f53965024391" /><Relationship Type="http://schemas.openxmlformats.org/officeDocument/2006/relationships/slide" Target="/ppt/slides/slide7.xml" Id="Re6686248e03c42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d5565400bd44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c4aba88f44327" /><Relationship Type="http://schemas.openxmlformats.org/officeDocument/2006/relationships/theme" Target="/ppt/slideMasters/theme/theme1.xml" Id="R0123d62274b84a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3c4aba88f443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10d85b2b54e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ec695f9e841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7e6ecd06c48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de9a1c33e4c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39c97ce674e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15c10c16e41a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34e19a70114b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BALLERUD HAGEMØBLER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BALLERUD HAGEMØBLER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BALLERUD HAGEMØBLER AS ble etablert [år] og holder til i Tyristrand.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BALLERUD HAGEMØBLER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BALLERUD HAGEMØBLER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BALLERUD HAGEMØBLER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276 105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−753 092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−322 808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6 474 307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6 678 271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BALLERUD HAGEMØBLER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GRØNLUND BENTE RYSGAARD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BALLERUD HAGEMØBLER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Fegriveien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3533 Tyristrand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914 719 178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BALLERUD HAGEMØBLER AS</a:t>
            </a:r>
          </a:p>
        </p:txBody>
      </p:sp>
    </p:spTree>
  </p:cSld>
  <p:clrMapOvr>
    <a:masterClrMapping xmlns:a="http://schemas.openxmlformats.org/drawingml/2006/main"/>
  </p:clrMapOvr>
</p:sld>
</file>