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17e8bfae494a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8b24799a0040ff"/>
  </p:sldMasterIdLst>
  <p:sldIdLst>
    <p:sldId xmlns:r="http://schemas.openxmlformats.org/officeDocument/2006/relationships" id="256" r:id="Re666ebc6312e4c8a"/>
    <p:sldId xmlns:r="http://schemas.openxmlformats.org/officeDocument/2006/relationships" id="257" r:id="R8394f777942d4ede"/>
    <p:sldId xmlns:r="http://schemas.openxmlformats.org/officeDocument/2006/relationships" id="258" r:id="Re4fe052c8b394224"/>
    <p:sldId xmlns:r="http://schemas.openxmlformats.org/officeDocument/2006/relationships" id="259" r:id="R789a6383a5884c09"/>
    <p:sldId xmlns:r="http://schemas.openxmlformats.org/officeDocument/2006/relationships" id="260" r:id="R331db2b1498b4155"/>
    <p:sldId xmlns:r="http://schemas.openxmlformats.org/officeDocument/2006/relationships" id="261" r:id="Re047a36274634861"/>
    <p:sldId xmlns:r="http://schemas.openxmlformats.org/officeDocument/2006/relationships" id="262" r:id="Reba69dcc14ac46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8b24799a0040ff" /><Relationship Type="http://schemas.openxmlformats.org/officeDocument/2006/relationships/slide" Target="/ppt/slides/slide1.xml" Id="Re666ebc6312e4c8a" /><Relationship Type="http://schemas.openxmlformats.org/officeDocument/2006/relationships/slide" Target="/ppt/slides/slide2.xml" Id="R8394f777942d4ede" /><Relationship Type="http://schemas.openxmlformats.org/officeDocument/2006/relationships/slide" Target="/ppt/slides/slide3.xml" Id="Re4fe052c8b394224" /><Relationship Type="http://schemas.openxmlformats.org/officeDocument/2006/relationships/slide" Target="/ppt/slides/slide4.xml" Id="R789a6383a5884c09" /><Relationship Type="http://schemas.openxmlformats.org/officeDocument/2006/relationships/slide" Target="/ppt/slides/slide5.xml" Id="R331db2b1498b4155" /><Relationship Type="http://schemas.openxmlformats.org/officeDocument/2006/relationships/slide" Target="/ppt/slides/slide6.xml" Id="Re047a36274634861" /><Relationship Type="http://schemas.openxmlformats.org/officeDocument/2006/relationships/slide" Target="/ppt/slides/slide7.xml" Id="Reba69dcc14ac46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bc7f5372eb43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18d6ffa29a40f9" /><Relationship Type="http://schemas.openxmlformats.org/officeDocument/2006/relationships/theme" Target="/ppt/slideMasters/theme/theme1.xml" Id="R6720d39519c948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18d6ffa29a40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bbce3c5d564b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ebe6821bfb44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5f8015797348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45d6971c5941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33f4da0cfa4b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7b9dbe0917416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6c23821d3f42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EMILY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EMILY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EMILY INVEST AS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EMILY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EMILY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EMILY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2 259 600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2 246 541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2 269 608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EMILY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THJØMØE CHARLOTTE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EMILY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Meteorveien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3113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914 487 536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EMILY INVEST AS</a:t>
            </a:r>
          </a:p>
        </p:txBody>
      </p:sp>
    </p:spTree>
  </p:cSld>
  <p:clrMapOvr>
    <a:masterClrMapping xmlns:a="http://schemas.openxmlformats.org/drawingml/2006/main"/>
  </p:clrMapOvr>
</p:sld>
</file>