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621f69aeee49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9924edeb2a480f"/>
  </p:sldMasterIdLst>
  <p:sldIdLst>
    <p:sldId xmlns:r="http://schemas.openxmlformats.org/officeDocument/2006/relationships" id="256" r:id="R05db21c415d943b2"/>
    <p:sldId xmlns:r="http://schemas.openxmlformats.org/officeDocument/2006/relationships" id="257" r:id="Rc827dd7fec66406a"/>
    <p:sldId xmlns:r="http://schemas.openxmlformats.org/officeDocument/2006/relationships" id="258" r:id="Redcbce28fdff4785"/>
    <p:sldId xmlns:r="http://schemas.openxmlformats.org/officeDocument/2006/relationships" id="259" r:id="Re695564bb8f542d6"/>
    <p:sldId xmlns:r="http://schemas.openxmlformats.org/officeDocument/2006/relationships" id="260" r:id="R4f103ca93b1745ff"/>
    <p:sldId xmlns:r="http://schemas.openxmlformats.org/officeDocument/2006/relationships" id="261" r:id="R02d33a4612824d1f"/>
    <p:sldId xmlns:r="http://schemas.openxmlformats.org/officeDocument/2006/relationships" id="262" r:id="R0aae015d601d48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9924edeb2a480f" /><Relationship Type="http://schemas.openxmlformats.org/officeDocument/2006/relationships/slide" Target="/ppt/slides/slide1.xml" Id="R05db21c415d943b2" /><Relationship Type="http://schemas.openxmlformats.org/officeDocument/2006/relationships/slide" Target="/ppt/slides/slide2.xml" Id="Rc827dd7fec66406a" /><Relationship Type="http://schemas.openxmlformats.org/officeDocument/2006/relationships/slide" Target="/ppt/slides/slide3.xml" Id="Redcbce28fdff4785" /><Relationship Type="http://schemas.openxmlformats.org/officeDocument/2006/relationships/slide" Target="/ppt/slides/slide4.xml" Id="Re695564bb8f542d6" /><Relationship Type="http://schemas.openxmlformats.org/officeDocument/2006/relationships/slide" Target="/ppt/slides/slide5.xml" Id="R4f103ca93b1745ff" /><Relationship Type="http://schemas.openxmlformats.org/officeDocument/2006/relationships/slide" Target="/ppt/slides/slide6.xml" Id="R02d33a4612824d1f" /><Relationship Type="http://schemas.openxmlformats.org/officeDocument/2006/relationships/slide" Target="/ppt/slides/slide7.xml" Id="R0aae015d601d48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0a5e0b1df4e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cce5edc2f4bf5" /><Relationship Type="http://schemas.openxmlformats.org/officeDocument/2006/relationships/theme" Target="/ppt/slideMasters/theme/theme1.xml" Id="R543b428000c24c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0cce5edc2f4b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5cf12b1a44e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afcb440aa4f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5e28e54094e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ec7a9a59f4e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57dd60c654b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f5b73d57847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06c73973d4f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JGS RETAIL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JGS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JGS RETAIL AS ble etablert [år] og holder til i Langesund.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JGS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JGS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JGS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405 175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144 299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359 456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JGS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SCHRØDER ESPEN JOACHIM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JGS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Støperiveien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3970 Langesund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914 224 853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JGS RETAIL AS</a:t>
            </a:r>
          </a:p>
        </p:txBody>
      </p:sp>
    </p:spTree>
  </p:cSld>
  <p:clrMapOvr>
    <a:masterClrMapping xmlns:a="http://schemas.openxmlformats.org/drawingml/2006/main"/>
  </p:clrMapOvr>
</p:sld>
</file>