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5a68fd02304b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6546ea5904d95"/>
  </p:sldMasterIdLst>
  <p:sldIdLst>
    <p:sldId xmlns:r="http://schemas.openxmlformats.org/officeDocument/2006/relationships" id="256" r:id="R69057733c0c34c77"/>
    <p:sldId xmlns:r="http://schemas.openxmlformats.org/officeDocument/2006/relationships" id="257" r:id="R76c6b986649a4b1c"/>
    <p:sldId xmlns:r="http://schemas.openxmlformats.org/officeDocument/2006/relationships" id="258" r:id="Rafdfe851d76f44ad"/>
    <p:sldId xmlns:r="http://schemas.openxmlformats.org/officeDocument/2006/relationships" id="259" r:id="R906eda3d32184080"/>
    <p:sldId xmlns:r="http://schemas.openxmlformats.org/officeDocument/2006/relationships" id="260" r:id="Rc1b2d06d503b4e42"/>
    <p:sldId xmlns:r="http://schemas.openxmlformats.org/officeDocument/2006/relationships" id="261" r:id="Rd1ef0c6c787447f1"/>
    <p:sldId xmlns:r="http://schemas.openxmlformats.org/officeDocument/2006/relationships" id="262" r:id="Rc151adfc689140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6546ea5904d95" /><Relationship Type="http://schemas.openxmlformats.org/officeDocument/2006/relationships/slide" Target="/ppt/slides/slide1.xml" Id="R69057733c0c34c77" /><Relationship Type="http://schemas.openxmlformats.org/officeDocument/2006/relationships/slide" Target="/ppt/slides/slide2.xml" Id="R76c6b986649a4b1c" /><Relationship Type="http://schemas.openxmlformats.org/officeDocument/2006/relationships/slide" Target="/ppt/slides/slide3.xml" Id="Rafdfe851d76f44ad" /><Relationship Type="http://schemas.openxmlformats.org/officeDocument/2006/relationships/slide" Target="/ppt/slides/slide4.xml" Id="R906eda3d32184080" /><Relationship Type="http://schemas.openxmlformats.org/officeDocument/2006/relationships/slide" Target="/ppt/slides/slide5.xml" Id="Rc1b2d06d503b4e42" /><Relationship Type="http://schemas.openxmlformats.org/officeDocument/2006/relationships/slide" Target="/ppt/slides/slide6.xml" Id="Rd1ef0c6c787447f1" /><Relationship Type="http://schemas.openxmlformats.org/officeDocument/2006/relationships/slide" Target="/ppt/slides/slide7.xml" Id="Rc151adfc689140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945923c6641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2ea495797473c" /><Relationship Type="http://schemas.openxmlformats.org/officeDocument/2006/relationships/theme" Target="/ppt/slideMasters/theme/theme1.xml" Id="R7c3a0a2a92d646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72ea495797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39740177743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a70ba0ba7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28c21e4304c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66d061ca34f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4130fee8d43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02b3151a43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394e3711341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PREMIUM MARITIME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PREMIUM MARITIME FUND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−3 677 156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17 298 021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3 756 087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3 861 047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 AS TUDOR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INVEST AS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CLIPPER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NORDPOLEN HOLDING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914 218 985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PREMIUM MARITIME FUND AS</a:t>
            </a:r>
          </a:p>
        </p:txBody>
      </p:sp>
    </p:spTree>
  </p:cSld>
  <p:clrMapOvr>
    <a:masterClrMapping xmlns:a="http://schemas.openxmlformats.org/drawingml/2006/main"/>
  </p:clrMapOvr>
</p:sld>
</file>