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16c8cd6f994e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f484a92f0b4316"/>
  </p:sldMasterIdLst>
  <p:sldIdLst>
    <p:sldId xmlns:r="http://schemas.openxmlformats.org/officeDocument/2006/relationships" id="256" r:id="R10323b0a9e344aa3"/>
    <p:sldId xmlns:r="http://schemas.openxmlformats.org/officeDocument/2006/relationships" id="257" r:id="Radfee41f9b25456c"/>
    <p:sldId xmlns:r="http://schemas.openxmlformats.org/officeDocument/2006/relationships" id="258" r:id="Re31996efb70a4839"/>
    <p:sldId xmlns:r="http://schemas.openxmlformats.org/officeDocument/2006/relationships" id="259" r:id="R88092a9fcaf44981"/>
    <p:sldId xmlns:r="http://schemas.openxmlformats.org/officeDocument/2006/relationships" id="260" r:id="Rd292f55b8dfe441c"/>
    <p:sldId xmlns:r="http://schemas.openxmlformats.org/officeDocument/2006/relationships" id="261" r:id="R5e977f3e440b46fd"/>
    <p:sldId xmlns:r="http://schemas.openxmlformats.org/officeDocument/2006/relationships" id="262" r:id="Rabc566d86d7442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484a92f0b4316" /><Relationship Type="http://schemas.openxmlformats.org/officeDocument/2006/relationships/slide" Target="/ppt/slides/slide1.xml" Id="R10323b0a9e344aa3" /><Relationship Type="http://schemas.openxmlformats.org/officeDocument/2006/relationships/slide" Target="/ppt/slides/slide2.xml" Id="Radfee41f9b25456c" /><Relationship Type="http://schemas.openxmlformats.org/officeDocument/2006/relationships/slide" Target="/ppt/slides/slide3.xml" Id="Re31996efb70a4839" /><Relationship Type="http://schemas.openxmlformats.org/officeDocument/2006/relationships/slide" Target="/ppt/slides/slide4.xml" Id="R88092a9fcaf44981" /><Relationship Type="http://schemas.openxmlformats.org/officeDocument/2006/relationships/slide" Target="/ppt/slides/slide5.xml" Id="Rd292f55b8dfe441c" /><Relationship Type="http://schemas.openxmlformats.org/officeDocument/2006/relationships/slide" Target="/ppt/slides/slide6.xml" Id="R5e977f3e440b46fd" /><Relationship Type="http://schemas.openxmlformats.org/officeDocument/2006/relationships/slide" Target="/ppt/slides/slide7.xml" Id="Rabc566d86d7442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b187578f34b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5cef721434230" /><Relationship Type="http://schemas.openxmlformats.org/officeDocument/2006/relationships/theme" Target="/ppt/slideMasters/theme/theme1.xml" Id="Rc240ec34107943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5cef7214342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38292fe0946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67e8c4fd745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97a6188fd45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d95f214af4e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7628e456746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8160015d645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cf073608848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