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5724c9d21e42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c72c63ca474dc6"/>
  </p:sldMasterIdLst>
  <p:sldIdLst>
    <p:sldId xmlns:r="http://schemas.openxmlformats.org/officeDocument/2006/relationships" id="256" r:id="Rebccb483b6574c84"/>
    <p:sldId xmlns:r="http://schemas.openxmlformats.org/officeDocument/2006/relationships" id="257" r:id="R0163e7f5061341b3"/>
    <p:sldId xmlns:r="http://schemas.openxmlformats.org/officeDocument/2006/relationships" id="258" r:id="R3bdb6ec389dc4656"/>
    <p:sldId xmlns:r="http://schemas.openxmlformats.org/officeDocument/2006/relationships" id="259" r:id="Rfe58b89433ae4314"/>
    <p:sldId xmlns:r="http://schemas.openxmlformats.org/officeDocument/2006/relationships" id="260" r:id="Rc624c152b14a473a"/>
    <p:sldId xmlns:r="http://schemas.openxmlformats.org/officeDocument/2006/relationships" id="261" r:id="Ra425a678777d4154"/>
    <p:sldId xmlns:r="http://schemas.openxmlformats.org/officeDocument/2006/relationships" id="262" r:id="R8a821019973749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c72c63ca474dc6" /><Relationship Type="http://schemas.openxmlformats.org/officeDocument/2006/relationships/slide" Target="/ppt/slides/slide1.xml" Id="Rebccb483b6574c84" /><Relationship Type="http://schemas.openxmlformats.org/officeDocument/2006/relationships/slide" Target="/ppt/slides/slide2.xml" Id="R0163e7f5061341b3" /><Relationship Type="http://schemas.openxmlformats.org/officeDocument/2006/relationships/slide" Target="/ppt/slides/slide3.xml" Id="R3bdb6ec389dc4656" /><Relationship Type="http://schemas.openxmlformats.org/officeDocument/2006/relationships/slide" Target="/ppt/slides/slide4.xml" Id="Rfe58b89433ae4314" /><Relationship Type="http://schemas.openxmlformats.org/officeDocument/2006/relationships/slide" Target="/ppt/slides/slide5.xml" Id="Rc624c152b14a473a" /><Relationship Type="http://schemas.openxmlformats.org/officeDocument/2006/relationships/slide" Target="/ppt/slides/slide6.xml" Id="Ra425a678777d4154" /><Relationship Type="http://schemas.openxmlformats.org/officeDocument/2006/relationships/slide" Target="/ppt/slides/slide7.xml" Id="R8a821019973749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4795f8781843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bbaf4a9154f8f" /><Relationship Type="http://schemas.openxmlformats.org/officeDocument/2006/relationships/theme" Target="/ppt/slideMasters/theme/theme1.xml" Id="Rb7921677ee7048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8bbaf4a9154f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c94ed50f744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5a8b400e04e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629f7566544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eb3c8e2ee41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f1a88837947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7b9fd562e4e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0d9aedb6a44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PROFF DYKK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PROFF DYKK AS ble etablert [år] og holder til i Torvastad.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7 223 799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−237 950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−1 058 660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996 720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JAN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 STEIN VEGARD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Storasundvegen 211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4260 Torvastad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jan@karmoydykk.com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914 001 021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